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0" r:id="rId2"/>
    <p:sldId id="268" r:id="rId3"/>
    <p:sldId id="269" r:id="rId4"/>
    <p:sldId id="288" r:id="rId5"/>
    <p:sldId id="257" r:id="rId6"/>
    <p:sldId id="263" r:id="rId7"/>
    <p:sldId id="264" r:id="rId8"/>
    <p:sldId id="281" r:id="rId9"/>
    <p:sldId id="284" r:id="rId10"/>
    <p:sldId id="283" r:id="rId11"/>
    <p:sldId id="282" r:id="rId12"/>
    <p:sldId id="271" r:id="rId13"/>
    <p:sldId id="273" r:id="rId14"/>
    <p:sldId id="275" r:id="rId15"/>
    <p:sldId id="294" r:id="rId16"/>
    <p:sldId id="274" r:id="rId17"/>
    <p:sldId id="295" r:id="rId18"/>
    <p:sldId id="286" r:id="rId19"/>
    <p:sldId id="296" r:id="rId20"/>
    <p:sldId id="291" r:id="rId21"/>
    <p:sldId id="293" r:id="rId22"/>
    <p:sldId id="292" r:id="rId23"/>
    <p:sldId id="289" r:id="rId24"/>
    <p:sldId id="278" r:id="rId25"/>
    <p:sldId id="277" r:id="rId26"/>
    <p:sldId id="279" r:id="rId27"/>
    <p:sldId id="266" r:id="rId28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513" autoAdjust="0"/>
    <p:restoredTop sz="94660"/>
  </p:normalViewPr>
  <p:slideViewPr>
    <p:cSldViewPr>
      <p:cViewPr>
        <p:scale>
          <a:sx n="30" d="100"/>
          <a:sy n="30" d="100"/>
        </p:scale>
        <p:origin x="-1476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D35FBF-44BD-4C60-9091-24545B9F2C70}" type="datetimeFigureOut">
              <a:rPr lang="vi-VN"/>
              <a:pPr>
                <a:defRPr/>
              </a:pPr>
              <a:t>16/01/2019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vi-V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0EED11-A1C4-4BB1-B7B2-81C9A01EF2C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063771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FAF6DFB-B785-4F75-A96E-CC509A729C62}" type="slidenum">
              <a:rPr lang="vi-VN" smtClean="0"/>
              <a:pPr eaLnBrk="1" hangingPunct="1"/>
              <a:t>6</a:t>
            </a:fld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46DC5-9F7A-4309-9D5B-F9FABC7D6BC4}" type="datetimeFigureOut">
              <a:rPr lang="vi-VN"/>
              <a:pPr>
                <a:defRPr/>
              </a:pPr>
              <a:t>16/01/2019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FEA9E-444D-46FA-9C75-2AF3A0E3AE2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116883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0DDED-0148-415D-8618-2B81A1567A31}" type="datetimeFigureOut">
              <a:rPr lang="vi-VN"/>
              <a:pPr>
                <a:defRPr/>
              </a:pPr>
              <a:t>16/01/2019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92555-CB71-48A3-A566-8B6AB947C0D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594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B9C92-9C59-46B3-B697-B0498C4F362E}" type="datetimeFigureOut">
              <a:rPr lang="vi-VN"/>
              <a:pPr>
                <a:defRPr/>
              </a:pPr>
              <a:t>16/01/2019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440F2-F530-4977-A84B-0A25FE39CE0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97971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7BE92-886D-448E-AC1E-ABC3020D6FB5}" type="datetimeFigureOut">
              <a:rPr lang="vi-VN"/>
              <a:pPr>
                <a:defRPr/>
              </a:pPr>
              <a:t>16/01/2019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91DBF-466C-4810-A061-ABAB6A7BA56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64832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26B42-3285-4B03-808A-F36102C39C87}" type="datetimeFigureOut">
              <a:rPr lang="vi-VN"/>
              <a:pPr>
                <a:defRPr/>
              </a:pPr>
              <a:t>16/01/2019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7558B-6823-490B-A336-669B8D8AE78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9544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56ADE-B496-440A-8164-FBCEFA359364}" type="datetimeFigureOut">
              <a:rPr lang="vi-VN"/>
              <a:pPr>
                <a:defRPr/>
              </a:pPr>
              <a:t>16/01/2019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42B84-170D-4DC1-8EA4-6CCF676316E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3036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DA5F4-6F68-45E2-A11C-739464F86BB1}" type="datetimeFigureOut">
              <a:rPr lang="vi-VN"/>
              <a:pPr>
                <a:defRPr/>
              </a:pPr>
              <a:t>16/01/2019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3BB68-9F21-4AA5-86C1-680959FF67F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373472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F543-A5C9-4298-9B4E-0887DBDFFE1D}" type="datetimeFigureOut">
              <a:rPr lang="vi-VN"/>
              <a:pPr>
                <a:defRPr/>
              </a:pPr>
              <a:t>16/01/2019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ED89C-005F-4D38-9B4D-A327E68359D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68644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7F0D7-8983-4ACB-B558-9511C43BA991}" type="datetimeFigureOut">
              <a:rPr lang="vi-VN"/>
              <a:pPr>
                <a:defRPr/>
              </a:pPr>
              <a:t>16/01/2019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F8B93-5C73-4988-AF67-2B6D9EFA393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73945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07B4C-B84A-40E2-94D6-0EB8A95AC59D}" type="datetimeFigureOut">
              <a:rPr lang="vi-VN"/>
              <a:pPr>
                <a:defRPr/>
              </a:pPr>
              <a:t>16/01/2019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D9496-7393-47B6-91D9-5A66EB1D90C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45283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E9D1F-E764-4420-BE62-098F073C41CF}" type="datetimeFigureOut">
              <a:rPr lang="vi-VN"/>
              <a:pPr>
                <a:defRPr/>
              </a:pPr>
              <a:t>16/01/2019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29132-0FC9-4C15-A467-40FD6772F9F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3707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7B568C-BDE0-4359-B329-D5A47E335464}" type="datetimeFigureOut">
              <a:rPr lang="vi-VN"/>
              <a:pPr>
                <a:defRPr/>
              </a:pPr>
              <a:t>16/01/2019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CA15BC-32DE-48FA-BE57-DC6469A7998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%20AN%20TAP%20DOC%20DIA%20LY%20CHUAN\GIAO%20AN%20DIA%20LY\NHAC%20THOI%20TRANG\DANG%20DUNG%20BEN%20TRE%20(1).mp3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%20AN%20TAP%20DOC%20DIA%20LY%20CHUAN\GIAO%20AN%20DIA%20LY\NHAC%20THOI%20TRANG\GOI%20NHO%20QUE%20HUONG.mp3" TargetMode="Externa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IAO%20AN%20TAP%20DOC%20DIA%20LY%20CHUAN\GIAO%20AN%20DIA%20LY\VIDEO\VIDEO%20CHUAN%2016012018\PHIM%20PT%20NHA%20O%20161.wmv" TargetMode="Externa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%20AN%20TAP%20DOC%20DIA%20LY%20CHUAN\GIAO%20AN%20DIA%20LY\Bon%20phuong%20troi.wav" TargetMode="Externa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4.pn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5.jpeg"/><Relationship Id="rId5" Type="http://schemas.openxmlformats.org/officeDocument/2006/relationships/image" Target="../media/image26.png"/><Relationship Id="rId10" Type="http://schemas.openxmlformats.org/officeDocument/2006/relationships/image" Target="../media/image34.jpeg"/><Relationship Id="rId4" Type="http://schemas.openxmlformats.org/officeDocument/2006/relationships/image" Target="../media/image25.pn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IAO%20AN%20TAP%20DOC%20DIA%20LY%20CHUAN\GIAO%20AN%20DIA%20LY\VIDEO\VIDEO%20CHUAN%2016012018\PHIM%20%20DOI%20MOI%20NAM%20BO%20XUA%20VA%20NAY.wmv" TargetMode="Externa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IAO%20AN%20TAP%20DOC%20DIA%20LY%20CHUAN\GIAO%20AN%20DIA%20LY\VIDEO\VIDEO%20CHUAN%2016012018\PHIM%20TAI%20LIEU%20NAM%20BO%20XUA%20VA%20NAY.wmv" TargetMode="Externa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IAO%20AN%20TAP%20DOC%20DIA%20LY%20CHUAN\GIAO%20AN%20DIA%20LY\VIDEO\BH%20AO%20BA%20BA%20OK.wm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%20AN%20TAP%20DOC%20DIA%20LY%20CHUAN\GIAO%20AN%20DIA%20LY\NHAC%20THOI%20TRANG\CHIEC%20AO%20BA%20BA.mp3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%20AN%20TAP%20DOC%20DIA%20LY%20CHUAN\GIAO%20AN%20DIA%20LY\NHAC%20THOI%20TRANG\HINH%20BONG%20QUE%20NHA.mp3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-55563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9"/>
          <p:cNvSpPr txBox="1">
            <a:spLocks noChangeArrowheads="1"/>
          </p:cNvSpPr>
          <p:nvPr/>
        </p:nvSpPr>
        <p:spPr bwMode="auto">
          <a:xfrm>
            <a:off x="1638300" y="44450"/>
            <a:ext cx="571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</p:txBody>
      </p:sp>
      <p:sp>
        <p:nvSpPr>
          <p:cNvPr id="3076" name="TextBox 10"/>
          <p:cNvSpPr txBox="1">
            <a:spLocks noChangeArrowheads="1"/>
          </p:cNvSpPr>
          <p:nvPr/>
        </p:nvSpPr>
        <p:spPr bwMode="auto">
          <a:xfrm>
            <a:off x="1619250" y="404813"/>
            <a:ext cx="571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PHÚC ĐỒNG</a:t>
            </a:r>
            <a:endParaRPr lang="vi-VN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2" y="1353542"/>
            <a:ext cx="6750124" cy="923330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7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LIỆT CHÀO MỪNG QUÝ THẦY, CÔ VỀ DỰ GIỜ</a:t>
            </a:r>
          </a:p>
        </p:txBody>
      </p:sp>
      <p:pic>
        <p:nvPicPr>
          <p:cNvPr id="3078" name="Picture 7" descr="logothpd1_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0350" y="-1905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77430" y="2782669"/>
            <a:ext cx="4941540" cy="646331"/>
          </a:xfrm>
          <a:prstGeom prst="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MÔN ĐỊA LÝ LỚP 4</a:t>
            </a:r>
            <a:endParaRPr lang="vi-VN" sz="3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TextBox 9"/>
          <p:cNvSpPr txBox="1">
            <a:spLocks noChangeArrowheads="1"/>
          </p:cNvSpPr>
          <p:nvPr/>
        </p:nvSpPr>
        <p:spPr bwMode="auto">
          <a:xfrm>
            <a:off x="1519238" y="5545138"/>
            <a:ext cx="6102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dạy: Trịnh Thị Hạnh</a:t>
            </a:r>
            <a:endParaRPr lang="vi-VN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3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1025" y="3373438"/>
            <a:ext cx="2171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DANG DUNG BEN TRE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9586" y="5643578"/>
            <a:ext cx="795342" cy="795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9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I NHO QUE HU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5572140"/>
            <a:ext cx="866780" cy="866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4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O TU TH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857250"/>
            <a:ext cx="2640013" cy="5072063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Picture 3" descr="AO BA B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0" y="857250"/>
            <a:ext cx="2928938" cy="5072063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 descr="AO DAI HUE.jpg"/>
          <p:cNvPicPr>
            <a:picLocks noChangeAspect="1"/>
          </p:cNvPicPr>
          <p:nvPr/>
        </p:nvPicPr>
        <p:blipFill>
          <a:blip r:embed="rId5"/>
          <a:srcRect t="10209"/>
          <a:stretch>
            <a:fillRect/>
          </a:stretch>
        </p:blipFill>
        <p:spPr>
          <a:xfrm>
            <a:off x="3000375" y="857250"/>
            <a:ext cx="2786063" cy="5072063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2976" y="785794"/>
            <a:ext cx="7429552" cy="92333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thảo luận</a:t>
            </a:r>
            <a:endParaRPr lang="vi-VN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625" y="2428875"/>
            <a:ext cx="82153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1: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Nhà ở của người dân Nam Bộ có đặc điểm gì? Vì sao?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2: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Phương tiện đi lại phổ biến của người dân là gì?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HIM PT NHA O 16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1438" y="142852"/>
            <a:ext cx="9001156" cy="6572296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2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xuo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00125"/>
            <a:ext cx="3500438" cy="5072063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xuong ma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000125"/>
            <a:ext cx="3429000" cy="5072063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1.png"/>
          <p:cNvPicPr>
            <a:picLocks noChangeAspect="1"/>
          </p:cNvPicPr>
          <p:nvPr/>
        </p:nvPicPr>
        <p:blipFill>
          <a:blip r:embed="rId3"/>
          <a:srcRect l="5244" r="5612"/>
          <a:stretch>
            <a:fillRect/>
          </a:stretch>
        </p:blipFill>
        <p:spPr>
          <a:xfrm>
            <a:off x="1071538" y="142852"/>
            <a:ext cx="3143272" cy="307183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Picture 4" descr="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3357562"/>
            <a:ext cx="3143272" cy="337690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6" name="Picture 5" descr="4.png"/>
          <p:cNvPicPr>
            <a:picLocks noChangeAspect="1"/>
          </p:cNvPicPr>
          <p:nvPr/>
        </p:nvPicPr>
        <p:blipFill>
          <a:blip r:embed="rId5"/>
          <a:srcRect l="9015" r="8664"/>
          <a:stretch>
            <a:fillRect/>
          </a:stretch>
        </p:blipFill>
        <p:spPr>
          <a:xfrm>
            <a:off x="4429124" y="3376906"/>
            <a:ext cx="3143272" cy="335756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Picture 6" descr="5.png"/>
          <p:cNvPicPr>
            <a:picLocks noChangeAspect="1"/>
          </p:cNvPicPr>
          <p:nvPr/>
        </p:nvPicPr>
        <p:blipFill>
          <a:blip r:embed="rId6"/>
          <a:srcRect r="13104"/>
          <a:stretch>
            <a:fillRect/>
          </a:stretch>
        </p:blipFill>
        <p:spPr>
          <a:xfrm>
            <a:off x="4429124" y="142852"/>
            <a:ext cx="3143272" cy="300039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on phuong troi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6000768"/>
            <a:ext cx="581028" cy="581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scan0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2875"/>
            <a:ext cx="4630738" cy="650081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733794" y="2481266"/>
          <a:ext cx="1447800" cy="1447800"/>
        </p:xfrm>
        <a:graphic>
          <a:graphicData uri="http://schemas.openxmlformats.org/presentationml/2006/ole">
            <p:oleObj spid="_x0000_s2050" name="CorelDRAW" r:id="rId5" imgW="3709440" imgH="3709440" progId="">
              <p:embed/>
            </p:oleObj>
          </a:graphicData>
        </a:graphic>
      </p:graphicFrame>
      <p:sp>
        <p:nvSpPr>
          <p:cNvPr id="4" name="Oval 49" descr="Newsprint"/>
          <p:cNvSpPr>
            <a:spLocks noChangeArrowheads="1"/>
          </p:cNvSpPr>
          <p:nvPr/>
        </p:nvSpPr>
        <p:spPr bwMode="auto">
          <a:xfrm>
            <a:off x="4100506" y="2878141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120</a:t>
            </a:r>
          </a:p>
        </p:txBody>
      </p:sp>
      <p:sp>
        <p:nvSpPr>
          <p:cNvPr id="5" name="Oval 51" descr="Newsprint"/>
          <p:cNvSpPr>
            <a:spLocks noChangeArrowheads="1"/>
          </p:cNvSpPr>
          <p:nvPr/>
        </p:nvSpPr>
        <p:spPr bwMode="auto">
          <a:xfrm>
            <a:off x="4100506" y="2871791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119</a:t>
            </a:r>
          </a:p>
        </p:txBody>
      </p:sp>
      <p:sp>
        <p:nvSpPr>
          <p:cNvPr id="6" name="Oval 52" descr="Newsprint"/>
          <p:cNvSpPr>
            <a:spLocks noChangeArrowheads="1"/>
          </p:cNvSpPr>
          <p:nvPr/>
        </p:nvSpPr>
        <p:spPr bwMode="auto">
          <a:xfrm>
            <a:off x="4100506" y="285591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118</a:t>
            </a:r>
          </a:p>
        </p:txBody>
      </p:sp>
      <p:sp>
        <p:nvSpPr>
          <p:cNvPr id="7" name="Oval 53" descr="Newsprint"/>
          <p:cNvSpPr>
            <a:spLocks noChangeArrowheads="1"/>
          </p:cNvSpPr>
          <p:nvPr/>
        </p:nvSpPr>
        <p:spPr bwMode="auto">
          <a:xfrm>
            <a:off x="4108444" y="2886079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117</a:t>
            </a:r>
          </a:p>
        </p:txBody>
      </p:sp>
      <p:sp>
        <p:nvSpPr>
          <p:cNvPr id="8" name="Oval 54" descr="Newsprint"/>
          <p:cNvSpPr>
            <a:spLocks noChangeArrowheads="1"/>
          </p:cNvSpPr>
          <p:nvPr/>
        </p:nvSpPr>
        <p:spPr bwMode="auto">
          <a:xfrm>
            <a:off x="4100506" y="2871791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116</a:t>
            </a:r>
          </a:p>
        </p:txBody>
      </p:sp>
      <p:sp>
        <p:nvSpPr>
          <p:cNvPr id="9" name="Oval 55" descr="Newsprint"/>
          <p:cNvSpPr>
            <a:spLocks noChangeArrowheads="1"/>
          </p:cNvSpPr>
          <p:nvPr/>
        </p:nvSpPr>
        <p:spPr bwMode="auto">
          <a:xfrm>
            <a:off x="4100506" y="2871791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115</a:t>
            </a:r>
          </a:p>
        </p:txBody>
      </p:sp>
      <p:sp>
        <p:nvSpPr>
          <p:cNvPr id="10" name="Oval 56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114</a:t>
            </a:r>
          </a:p>
        </p:txBody>
      </p:sp>
      <p:sp>
        <p:nvSpPr>
          <p:cNvPr id="11" name="Oval 57" descr="Newsprint"/>
          <p:cNvSpPr>
            <a:spLocks noChangeArrowheads="1"/>
          </p:cNvSpPr>
          <p:nvPr/>
        </p:nvSpPr>
        <p:spPr bwMode="auto">
          <a:xfrm>
            <a:off x="4100506" y="2879729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113</a:t>
            </a:r>
          </a:p>
        </p:txBody>
      </p:sp>
      <p:sp>
        <p:nvSpPr>
          <p:cNvPr id="12" name="Oval 58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112</a:t>
            </a:r>
          </a:p>
        </p:txBody>
      </p:sp>
      <p:sp>
        <p:nvSpPr>
          <p:cNvPr id="13" name="Oval 49" descr="Newsprint"/>
          <p:cNvSpPr>
            <a:spLocks noChangeArrowheads="1"/>
          </p:cNvSpPr>
          <p:nvPr/>
        </p:nvSpPr>
        <p:spPr bwMode="auto">
          <a:xfrm>
            <a:off x="4108444" y="2879729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111</a:t>
            </a:r>
          </a:p>
        </p:txBody>
      </p:sp>
      <p:sp>
        <p:nvSpPr>
          <p:cNvPr id="14" name="Oval 50" descr="Newsprint"/>
          <p:cNvSpPr>
            <a:spLocks noChangeArrowheads="1"/>
          </p:cNvSpPr>
          <p:nvPr/>
        </p:nvSpPr>
        <p:spPr bwMode="auto">
          <a:xfrm>
            <a:off x="4108444" y="2879729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110</a:t>
            </a:r>
          </a:p>
        </p:txBody>
      </p:sp>
      <p:sp>
        <p:nvSpPr>
          <p:cNvPr id="15" name="Oval 51" descr="Newsprint"/>
          <p:cNvSpPr>
            <a:spLocks noChangeArrowheads="1"/>
          </p:cNvSpPr>
          <p:nvPr/>
        </p:nvSpPr>
        <p:spPr bwMode="auto">
          <a:xfrm>
            <a:off x="4108444" y="2892429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109</a:t>
            </a:r>
          </a:p>
        </p:txBody>
      </p:sp>
      <p:sp>
        <p:nvSpPr>
          <p:cNvPr id="16" name="Oval 52" descr="Newsprint"/>
          <p:cNvSpPr>
            <a:spLocks noChangeArrowheads="1"/>
          </p:cNvSpPr>
          <p:nvPr/>
        </p:nvSpPr>
        <p:spPr bwMode="auto">
          <a:xfrm>
            <a:off x="4108444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108</a:t>
            </a:r>
          </a:p>
        </p:txBody>
      </p:sp>
      <p:sp>
        <p:nvSpPr>
          <p:cNvPr id="17" name="Oval 53" descr="Newsprint"/>
          <p:cNvSpPr>
            <a:spLocks noChangeArrowheads="1"/>
          </p:cNvSpPr>
          <p:nvPr/>
        </p:nvSpPr>
        <p:spPr bwMode="auto">
          <a:xfrm>
            <a:off x="4108444" y="2879729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107</a:t>
            </a:r>
          </a:p>
        </p:txBody>
      </p:sp>
      <p:sp>
        <p:nvSpPr>
          <p:cNvPr id="18" name="Oval 54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106</a:t>
            </a:r>
          </a:p>
        </p:txBody>
      </p:sp>
      <p:sp>
        <p:nvSpPr>
          <p:cNvPr id="19" name="Oval 55" descr="Newsprint"/>
          <p:cNvSpPr>
            <a:spLocks noChangeArrowheads="1"/>
          </p:cNvSpPr>
          <p:nvPr/>
        </p:nvSpPr>
        <p:spPr bwMode="auto">
          <a:xfrm>
            <a:off x="4098919" y="2903541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105</a:t>
            </a:r>
          </a:p>
        </p:txBody>
      </p:sp>
      <p:sp>
        <p:nvSpPr>
          <p:cNvPr id="20" name="Oval 56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104</a:t>
            </a:r>
          </a:p>
        </p:txBody>
      </p:sp>
      <p:sp>
        <p:nvSpPr>
          <p:cNvPr id="21" name="Oval 57" descr="Newsprint"/>
          <p:cNvSpPr>
            <a:spLocks noChangeArrowheads="1"/>
          </p:cNvSpPr>
          <p:nvPr/>
        </p:nvSpPr>
        <p:spPr bwMode="auto">
          <a:xfrm>
            <a:off x="4108444" y="2865441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103</a:t>
            </a:r>
          </a:p>
        </p:txBody>
      </p:sp>
      <p:sp>
        <p:nvSpPr>
          <p:cNvPr id="22" name="Oval 58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102</a:t>
            </a:r>
          </a:p>
        </p:txBody>
      </p:sp>
      <p:sp>
        <p:nvSpPr>
          <p:cNvPr id="23" name="Oval 49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101</a:t>
            </a:r>
          </a:p>
        </p:txBody>
      </p:sp>
      <p:sp>
        <p:nvSpPr>
          <p:cNvPr id="24" name="Oval 50" descr="Newsprint"/>
          <p:cNvSpPr>
            <a:spLocks noChangeArrowheads="1"/>
          </p:cNvSpPr>
          <p:nvPr/>
        </p:nvSpPr>
        <p:spPr bwMode="auto">
          <a:xfrm>
            <a:off x="4116381" y="285591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100</a:t>
            </a:r>
          </a:p>
        </p:txBody>
      </p:sp>
      <p:sp>
        <p:nvSpPr>
          <p:cNvPr id="25" name="Oval 51" descr="Newsprint"/>
          <p:cNvSpPr>
            <a:spLocks noChangeArrowheads="1"/>
          </p:cNvSpPr>
          <p:nvPr/>
        </p:nvSpPr>
        <p:spPr bwMode="auto">
          <a:xfrm>
            <a:off x="4098919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99</a:t>
            </a:r>
          </a:p>
        </p:txBody>
      </p:sp>
      <p:sp>
        <p:nvSpPr>
          <p:cNvPr id="26" name="Oval 52" descr="Newsprint"/>
          <p:cNvSpPr>
            <a:spLocks noChangeArrowheads="1"/>
          </p:cNvSpPr>
          <p:nvPr/>
        </p:nvSpPr>
        <p:spPr bwMode="auto">
          <a:xfrm>
            <a:off x="4098919" y="2903541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98</a:t>
            </a:r>
          </a:p>
        </p:txBody>
      </p:sp>
      <p:sp>
        <p:nvSpPr>
          <p:cNvPr id="27" name="Oval 53" descr="Newsprint"/>
          <p:cNvSpPr>
            <a:spLocks noChangeArrowheads="1"/>
          </p:cNvSpPr>
          <p:nvPr/>
        </p:nvSpPr>
        <p:spPr bwMode="auto">
          <a:xfrm>
            <a:off x="4098919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97</a:t>
            </a:r>
          </a:p>
        </p:txBody>
      </p:sp>
      <p:sp>
        <p:nvSpPr>
          <p:cNvPr id="28" name="Oval 54" descr="Newsprint"/>
          <p:cNvSpPr>
            <a:spLocks noChangeArrowheads="1"/>
          </p:cNvSpPr>
          <p:nvPr/>
        </p:nvSpPr>
        <p:spPr bwMode="auto">
          <a:xfrm>
            <a:off x="4098919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96</a:t>
            </a:r>
          </a:p>
        </p:txBody>
      </p:sp>
      <p:sp>
        <p:nvSpPr>
          <p:cNvPr id="29" name="Oval 55" descr="Newsprint"/>
          <p:cNvSpPr>
            <a:spLocks noChangeArrowheads="1"/>
          </p:cNvSpPr>
          <p:nvPr/>
        </p:nvSpPr>
        <p:spPr bwMode="auto">
          <a:xfrm>
            <a:off x="4108444" y="2871791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95</a:t>
            </a:r>
          </a:p>
        </p:txBody>
      </p:sp>
      <p:sp>
        <p:nvSpPr>
          <p:cNvPr id="30" name="Oval 56" descr="Newsprint"/>
          <p:cNvSpPr>
            <a:spLocks noChangeArrowheads="1"/>
          </p:cNvSpPr>
          <p:nvPr/>
        </p:nvSpPr>
        <p:spPr bwMode="auto">
          <a:xfrm>
            <a:off x="4116381" y="2871791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94</a:t>
            </a:r>
          </a:p>
        </p:txBody>
      </p:sp>
      <p:sp>
        <p:nvSpPr>
          <p:cNvPr id="31" name="Oval 57" descr="Newsprint"/>
          <p:cNvSpPr>
            <a:spLocks noChangeArrowheads="1"/>
          </p:cNvSpPr>
          <p:nvPr/>
        </p:nvSpPr>
        <p:spPr bwMode="auto">
          <a:xfrm>
            <a:off x="4116381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93</a:t>
            </a:r>
          </a:p>
        </p:txBody>
      </p:sp>
      <p:sp>
        <p:nvSpPr>
          <p:cNvPr id="32" name="Oval 58" descr="Newsprint"/>
          <p:cNvSpPr>
            <a:spLocks noChangeArrowheads="1"/>
          </p:cNvSpPr>
          <p:nvPr/>
        </p:nvSpPr>
        <p:spPr bwMode="auto">
          <a:xfrm>
            <a:off x="4098919" y="2878141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92</a:t>
            </a:r>
          </a:p>
        </p:txBody>
      </p:sp>
      <p:sp>
        <p:nvSpPr>
          <p:cNvPr id="33" name="Oval 49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91</a:t>
            </a:r>
          </a:p>
        </p:txBody>
      </p:sp>
      <p:sp>
        <p:nvSpPr>
          <p:cNvPr id="34" name="Oval 50" descr="Newsprint"/>
          <p:cNvSpPr>
            <a:spLocks noChangeArrowheads="1"/>
          </p:cNvSpPr>
          <p:nvPr/>
        </p:nvSpPr>
        <p:spPr bwMode="auto">
          <a:xfrm>
            <a:off x="4098919" y="2871791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90</a:t>
            </a:r>
          </a:p>
        </p:txBody>
      </p:sp>
      <p:sp>
        <p:nvSpPr>
          <p:cNvPr id="35" name="Oval 51" descr="Newsprint"/>
          <p:cNvSpPr>
            <a:spLocks noChangeArrowheads="1"/>
          </p:cNvSpPr>
          <p:nvPr/>
        </p:nvSpPr>
        <p:spPr bwMode="auto">
          <a:xfrm>
            <a:off x="4116381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89</a:t>
            </a:r>
          </a:p>
        </p:txBody>
      </p:sp>
      <p:sp>
        <p:nvSpPr>
          <p:cNvPr id="36" name="Oval 52" descr="Newsprint"/>
          <p:cNvSpPr>
            <a:spLocks noChangeArrowheads="1"/>
          </p:cNvSpPr>
          <p:nvPr/>
        </p:nvSpPr>
        <p:spPr bwMode="auto">
          <a:xfrm>
            <a:off x="4098919" y="2903541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88</a:t>
            </a:r>
          </a:p>
        </p:txBody>
      </p:sp>
      <p:sp>
        <p:nvSpPr>
          <p:cNvPr id="37" name="Oval 53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87</a:t>
            </a:r>
          </a:p>
        </p:txBody>
      </p:sp>
      <p:sp>
        <p:nvSpPr>
          <p:cNvPr id="38" name="Oval 54" descr="Newsprint"/>
          <p:cNvSpPr>
            <a:spLocks noChangeArrowheads="1"/>
          </p:cNvSpPr>
          <p:nvPr/>
        </p:nvSpPr>
        <p:spPr bwMode="auto">
          <a:xfrm>
            <a:off x="4098919" y="2871791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86</a:t>
            </a:r>
          </a:p>
        </p:txBody>
      </p:sp>
      <p:sp>
        <p:nvSpPr>
          <p:cNvPr id="39" name="Oval 55" descr="Newsprint"/>
          <p:cNvSpPr>
            <a:spLocks noChangeArrowheads="1"/>
          </p:cNvSpPr>
          <p:nvPr/>
        </p:nvSpPr>
        <p:spPr bwMode="auto">
          <a:xfrm>
            <a:off x="4100506" y="2879729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85</a:t>
            </a:r>
          </a:p>
        </p:txBody>
      </p:sp>
      <p:sp>
        <p:nvSpPr>
          <p:cNvPr id="40" name="Oval 56" descr="Newsprint"/>
          <p:cNvSpPr>
            <a:spLocks noChangeArrowheads="1"/>
          </p:cNvSpPr>
          <p:nvPr/>
        </p:nvSpPr>
        <p:spPr bwMode="auto">
          <a:xfrm>
            <a:off x="4116381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84</a:t>
            </a:r>
          </a:p>
        </p:txBody>
      </p:sp>
      <p:sp>
        <p:nvSpPr>
          <p:cNvPr id="41" name="Oval 57" descr="Newsprint"/>
          <p:cNvSpPr>
            <a:spLocks noChangeArrowheads="1"/>
          </p:cNvSpPr>
          <p:nvPr/>
        </p:nvSpPr>
        <p:spPr bwMode="auto">
          <a:xfrm>
            <a:off x="4098919" y="2884491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83</a:t>
            </a:r>
          </a:p>
        </p:txBody>
      </p:sp>
      <p:sp>
        <p:nvSpPr>
          <p:cNvPr id="42" name="Oval 58" descr="Newsprint"/>
          <p:cNvSpPr>
            <a:spLocks noChangeArrowheads="1"/>
          </p:cNvSpPr>
          <p:nvPr/>
        </p:nvSpPr>
        <p:spPr bwMode="auto">
          <a:xfrm>
            <a:off x="4098919" y="2871791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82</a:t>
            </a:r>
          </a:p>
        </p:txBody>
      </p:sp>
      <p:sp>
        <p:nvSpPr>
          <p:cNvPr id="43" name="Oval 49" descr="Newsprint"/>
          <p:cNvSpPr>
            <a:spLocks noChangeArrowheads="1"/>
          </p:cNvSpPr>
          <p:nvPr/>
        </p:nvSpPr>
        <p:spPr bwMode="auto">
          <a:xfrm>
            <a:off x="4116381" y="28495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81</a:t>
            </a:r>
          </a:p>
        </p:txBody>
      </p:sp>
      <p:sp>
        <p:nvSpPr>
          <p:cNvPr id="44" name="Oval 50" descr="Newsprint"/>
          <p:cNvSpPr>
            <a:spLocks noChangeArrowheads="1"/>
          </p:cNvSpPr>
          <p:nvPr/>
        </p:nvSpPr>
        <p:spPr bwMode="auto">
          <a:xfrm>
            <a:off x="4098919" y="2865441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80</a:t>
            </a:r>
          </a:p>
        </p:txBody>
      </p:sp>
      <p:sp>
        <p:nvSpPr>
          <p:cNvPr id="45" name="Oval 51" descr="Newsprint"/>
          <p:cNvSpPr>
            <a:spLocks noChangeArrowheads="1"/>
          </p:cNvSpPr>
          <p:nvPr/>
        </p:nvSpPr>
        <p:spPr bwMode="auto">
          <a:xfrm>
            <a:off x="4116381" y="2844804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79</a:t>
            </a:r>
          </a:p>
        </p:txBody>
      </p:sp>
      <p:sp>
        <p:nvSpPr>
          <p:cNvPr id="46" name="Oval 52" descr="Newsprint"/>
          <p:cNvSpPr>
            <a:spLocks noChangeArrowheads="1"/>
          </p:cNvSpPr>
          <p:nvPr/>
        </p:nvSpPr>
        <p:spPr bwMode="auto">
          <a:xfrm>
            <a:off x="4116381" y="2871791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78</a:t>
            </a:r>
          </a:p>
        </p:txBody>
      </p:sp>
      <p:sp>
        <p:nvSpPr>
          <p:cNvPr id="47" name="Oval 53" descr="Newsprint"/>
          <p:cNvSpPr>
            <a:spLocks noChangeArrowheads="1"/>
          </p:cNvSpPr>
          <p:nvPr/>
        </p:nvSpPr>
        <p:spPr bwMode="auto">
          <a:xfrm>
            <a:off x="4116381" y="28495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77</a:t>
            </a:r>
          </a:p>
        </p:txBody>
      </p:sp>
      <p:sp>
        <p:nvSpPr>
          <p:cNvPr id="48" name="Oval 54" descr="Newsprint"/>
          <p:cNvSpPr>
            <a:spLocks noChangeArrowheads="1"/>
          </p:cNvSpPr>
          <p:nvPr/>
        </p:nvSpPr>
        <p:spPr bwMode="auto">
          <a:xfrm>
            <a:off x="4116381" y="2886079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71</a:t>
            </a:r>
          </a:p>
        </p:txBody>
      </p:sp>
      <p:sp>
        <p:nvSpPr>
          <p:cNvPr id="49" name="Oval 55" descr="Newsprint"/>
          <p:cNvSpPr>
            <a:spLocks noChangeArrowheads="1"/>
          </p:cNvSpPr>
          <p:nvPr/>
        </p:nvSpPr>
        <p:spPr bwMode="auto">
          <a:xfrm>
            <a:off x="4116381" y="2865441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76</a:t>
            </a:r>
          </a:p>
        </p:txBody>
      </p:sp>
      <p:sp>
        <p:nvSpPr>
          <p:cNvPr id="50" name="Oval 56" descr="Newsprint"/>
          <p:cNvSpPr>
            <a:spLocks noChangeArrowheads="1"/>
          </p:cNvSpPr>
          <p:nvPr/>
        </p:nvSpPr>
        <p:spPr bwMode="auto">
          <a:xfrm>
            <a:off x="4116381" y="28495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75</a:t>
            </a:r>
          </a:p>
        </p:txBody>
      </p:sp>
      <p:sp>
        <p:nvSpPr>
          <p:cNvPr id="51" name="Oval 57" descr="Newsprint"/>
          <p:cNvSpPr>
            <a:spLocks noChangeArrowheads="1"/>
          </p:cNvSpPr>
          <p:nvPr/>
        </p:nvSpPr>
        <p:spPr bwMode="auto">
          <a:xfrm>
            <a:off x="4116381" y="2865441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74</a:t>
            </a:r>
          </a:p>
        </p:txBody>
      </p:sp>
      <p:sp>
        <p:nvSpPr>
          <p:cNvPr id="52" name="Oval 58" descr="Newsprint"/>
          <p:cNvSpPr>
            <a:spLocks noChangeArrowheads="1"/>
          </p:cNvSpPr>
          <p:nvPr/>
        </p:nvSpPr>
        <p:spPr bwMode="auto">
          <a:xfrm>
            <a:off x="4098919" y="28495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73</a:t>
            </a:r>
          </a:p>
        </p:txBody>
      </p:sp>
      <p:sp>
        <p:nvSpPr>
          <p:cNvPr id="53" name="Oval 49" descr="Newsprint"/>
          <p:cNvSpPr>
            <a:spLocks noChangeArrowheads="1"/>
          </p:cNvSpPr>
          <p:nvPr/>
        </p:nvSpPr>
        <p:spPr bwMode="auto">
          <a:xfrm>
            <a:off x="4100506" y="2865441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72</a:t>
            </a:r>
          </a:p>
        </p:txBody>
      </p:sp>
      <p:sp>
        <p:nvSpPr>
          <p:cNvPr id="54" name="Oval 50" descr="Newsprint"/>
          <p:cNvSpPr>
            <a:spLocks noChangeArrowheads="1"/>
          </p:cNvSpPr>
          <p:nvPr/>
        </p:nvSpPr>
        <p:spPr bwMode="auto">
          <a:xfrm>
            <a:off x="4098919" y="2865441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70</a:t>
            </a:r>
          </a:p>
        </p:txBody>
      </p:sp>
      <p:sp>
        <p:nvSpPr>
          <p:cNvPr id="55" name="Oval 51" descr="Newsprint"/>
          <p:cNvSpPr>
            <a:spLocks noChangeArrowheads="1"/>
          </p:cNvSpPr>
          <p:nvPr/>
        </p:nvSpPr>
        <p:spPr bwMode="auto">
          <a:xfrm>
            <a:off x="4116381" y="2865441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69</a:t>
            </a:r>
          </a:p>
        </p:txBody>
      </p:sp>
      <p:sp>
        <p:nvSpPr>
          <p:cNvPr id="56" name="Oval 52" descr="Newsprint"/>
          <p:cNvSpPr>
            <a:spLocks noChangeArrowheads="1"/>
          </p:cNvSpPr>
          <p:nvPr/>
        </p:nvSpPr>
        <p:spPr bwMode="auto">
          <a:xfrm>
            <a:off x="4084631" y="2871791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68</a:t>
            </a:r>
          </a:p>
        </p:txBody>
      </p:sp>
      <p:sp>
        <p:nvSpPr>
          <p:cNvPr id="57" name="Oval 53" descr="Newsprint"/>
          <p:cNvSpPr>
            <a:spLocks noChangeArrowheads="1"/>
          </p:cNvSpPr>
          <p:nvPr/>
        </p:nvSpPr>
        <p:spPr bwMode="auto">
          <a:xfrm>
            <a:off x="4084631" y="285591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67</a:t>
            </a:r>
          </a:p>
        </p:txBody>
      </p:sp>
      <p:sp>
        <p:nvSpPr>
          <p:cNvPr id="58" name="Oval 54" descr="Newsprint"/>
          <p:cNvSpPr>
            <a:spLocks noChangeArrowheads="1"/>
          </p:cNvSpPr>
          <p:nvPr/>
        </p:nvSpPr>
        <p:spPr bwMode="auto">
          <a:xfrm>
            <a:off x="4116381" y="2841629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66</a:t>
            </a:r>
          </a:p>
        </p:txBody>
      </p:sp>
      <p:sp>
        <p:nvSpPr>
          <p:cNvPr id="59" name="Oval 55" descr="Newsprint"/>
          <p:cNvSpPr>
            <a:spLocks noChangeArrowheads="1"/>
          </p:cNvSpPr>
          <p:nvPr/>
        </p:nvSpPr>
        <p:spPr bwMode="auto">
          <a:xfrm>
            <a:off x="4116381" y="2857504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65</a:t>
            </a:r>
          </a:p>
        </p:txBody>
      </p:sp>
      <p:sp>
        <p:nvSpPr>
          <p:cNvPr id="60" name="Oval 56" descr="Newsprint"/>
          <p:cNvSpPr>
            <a:spLocks noChangeArrowheads="1"/>
          </p:cNvSpPr>
          <p:nvPr/>
        </p:nvSpPr>
        <p:spPr bwMode="auto">
          <a:xfrm>
            <a:off x="4116381" y="2857504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64</a:t>
            </a:r>
          </a:p>
        </p:txBody>
      </p:sp>
      <p:sp>
        <p:nvSpPr>
          <p:cNvPr id="61" name="Oval 57" descr="Newsprint"/>
          <p:cNvSpPr>
            <a:spLocks noChangeArrowheads="1"/>
          </p:cNvSpPr>
          <p:nvPr/>
        </p:nvSpPr>
        <p:spPr bwMode="auto">
          <a:xfrm>
            <a:off x="4100506" y="2857504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63</a:t>
            </a:r>
          </a:p>
        </p:txBody>
      </p:sp>
      <p:sp>
        <p:nvSpPr>
          <p:cNvPr id="62" name="Oval 58" descr="Newsprint"/>
          <p:cNvSpPr>
            <a:spLocks noChangeArrowheads="1"/>
          </p:cNvSpPr>
          <p:nvPr/>
        </p:nvSpPr>
        <p:spPr bwMode="auto">
          <a:xfrm>
            <a:off x="4116381" y="2857504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62</a:t>
            </a:r>
          </a:p>
        </p:txBody>
      </p:sp>
      <p:sp>
        <p:nvSpPr>
          <p:cNvPr id="63" name="Oval 58" descr="Newsprint"/>
          <p:cNvSpPr>
            <a:spLocks noChangeArrowheads="1"/>
          </p:cNvSpPr>
          <p:nvPr/>
        </p:nvSpPr>
        <p:spPr bwMode="auto">
          <a:xfrm>
            <a:off x="4084631" y="2871791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61</a:t>
            </a:r>
          </a:p>
        </p:txBody>
      </p:sp>
      <p:sp>
        <p:nvSpPr>
          <p:cNvPr id="64" name="Oval 49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60</a:t>
            </a:r>
          </a:p>
        </p:txBody>
      </p:sp>
      <p:sp>
        <p:nvSpPr>
          <p:cNvPr id="65" name="Oval 50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59</a:t>
            </a:r>
          </a:p>
        </p:txBody>
      </p:sp>
      <p:sp>
        <p:nvSpPr>
          <p:cNvPr id="66" name="Oval 51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58</a:t>
            </a:r>
          </a:p>
        </p:txBody>
      </p:sp>
      <p:sp>
        <p:nvSpPr>
          <p:cNvPr id="67" name="Oval 52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57</a:t>
            </a:r>
          </a:p>
        </p:txBody>
      </p:sp>
      <p:sp>
        <p:nvSpPr>
          <p:cNvPr id="68" name="Oval 53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56</a:t>
            </a:r>
          </a:p>
        </p:txBody>
      </p:sp>
      <p:sp>
        <p:nvSpPr>
          <p:cNvPr id="69" name="Oval 54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55</a:t>
            </a:r>
          </a:p>
        </p:txBody>
      </p:sp>
      <p:sp>
        <p:nvSpPr>
          <p:cNvPr id="70" name="Oval 55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54</a:t>
            </a:r>
          </a:p>
        </p:txBody>
      </p:sp>
      <p:sp>
        <p:nvSpPr>
          <p:cNvPr id="71" name="Oval 56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53</a:t>
            </a:r>
          </a:p>
        </p:txBody>
      </p:sp>
      <p:sp>
        <p:nvSpPr>
          <p:cNvPr id="72" name="Oval 57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52</a:t>
            </a:r>
          </a:p>
        </p:txBody>
      </p:sp>
      <p:sp>
        <p:nvSpPr>
          <p:cNvPr id="73" name="Oval 58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51</a:t>
            </a:r>
          </a:p>
        </p:txBody>
      </p:sp>
      <p:sp>
        <p:nvSpPr>
          <p:cNvPr id="74" name="Oval 49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50</a:t>
            </a:r>
          </a:p>
        </p:txBody>
      </p:sp>
      <p:sp>
        <p:nvSpPr>
          <p:cNvPr id="75" name="Oval 50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49</a:t>
            </a:r>
          </a:p>
        </p:txBody>
      </p:sp>
      <p:sp>
        <p:nvSpPr>
          <p:cNvPr id="76" name="Oval 51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48</a:t>
            </a:r>
          </a:p>
        </p:txBody>
      </p:sp>
      <p:sp>
        <p:nvSpPr>
          <p:cNvPr id="77" name="Oval 52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47</a:t>
            </a:r>
          </a:p>
        </p:txBody>
      </p:sp>
      <p:sp>
        <p:nvSpPr>
          <p:cNvPr id="78" name="Oval 53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46</a:t>
            </a:r>
          </a:p>
        </p:txBody>
      </p:sp>
      <p:sp>
        <p:nvSpPr>
          <p:cNvPr id="79" name="Oval 54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45</a:t>
            </a:r>
          </a:p>
        </p:txBody>
      </p:sp>
      <p:sp>
        <p:nvSpPr>
          <p:cNvPr id="80" name="Oval 55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44</a:t>
            </a:r>
          </a:p>
        </p:txBody>
      </p:sp>
      <p:sp>
        <p:nvSpPr>
          <p:cNvPr id="81" name="Oval 56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43</a:t>
            </a:r>
          </a:p>
        </p:txBody>
      </p:sp>
      <p:sp>
        <p:nvSpPr>
          <p:cNvPr id="82" name="Oval 57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42</a:t>
            </a:r>
          </a:p>
        </p:txBody>
      </p:sp>
      <p:sp>
        <p:nvSpPr>
          <p:cNvPr id="83" name="Oval 58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41</a:t>
            </a:r>
          </a:p>
        </p:txBody>
      </p:sp>
      <p:sp>
        <p:nvSpPr>
          <p:cNvPr id="84" name="Oval 49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40</a:t>
            </a:r>
          </a:p>
        </p:txBody>
      </p:sp>
      <p:sp>
        <p:nvSpPr>
          <p:cNvPr id="85" name="Oval 50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39</a:t>
            </a:r>
          </a:p>
        </p:txBody>
      </p:sp>
      <p:sp>
        <p:nvSpPr>
          <p:cNvPr id="86" name="Oval 51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38</a:t>
            </a:r>
          </a:p>
        </p:txBody>
      </p:sp>
      <p:sp>
        <p:nvSpPr>
          <p:cNvPr id="87" name="Oval 52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37</a:t>
            </a:r>
          </a:p>
        </p:txBody>
      </p:sp>
      <p:sp>
        <p:nvSpPr>
          <p:cNvPr id="88" name="Oval 53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36</a:t>
            </a:r>
          </a:p>
        </p:txBody>
      </p:sp>
      <p:sp>
        <p:nvSpPr>
          <p:cNvPr id="89" name="Oval 54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35</a:t>
            </a:r>
          </a:p>
        </p:txBody>
      </p:sp>
      <p:sp>
        <p:nvSpPr>
          <p:cNvPr id="90" name="Oval 55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34</a:t>
            </a:r>
          </a:p>
        </p:txBody>
      </p:sp>
      <p:sp>
        <p:nvSpPr>
          <p:cNvPr id="91" name="Oval 56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33</a:t>
            </a:r>
          </a:p>
        </p:txBody>
      </p:sp>
      <p:sp>
        <p:nvSpPr>
          <p:cNvPr id="92" name="Oval 57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32</a:t>
            </a:r>
          </a:p>
        </p:txBody>
      </p:sp>
      <p:sp>
        <p:nvSpPr>
          <p:cNvPr id="93" name="Oval 58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31</a:t>
            </a:r>
          </a:p>
        </p:txBody>
      </p:sp>
      <p:sp>
        <p:nvSpPr>
          <p:cNvPr id="94" name="Oval 49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30</a:t>
            </a:r>
          </a:p>
        </p:txBody>
      </p:sp>
      <p:sp>
        <p:nvSpPr>
          <p:cNvPr id="95" name="Oval 50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29</a:t>
            </a:r>
          </a:p>
        </p:txBody>
      </p:sp>
      <p:sp>
        <p:nvSpPr>
          <p:cNvPr id="96" name="Oval 51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28</a:t>
            </a:r>
          </a:p>
        </p:txBody>
      </p:sp>
      <p:sp>
        <p:nvSpPr>
          <p:cNvPr id="97" name="Oval 52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27</a:t>
            </a:r>
          </a:p>
        </p:txBody>
      </p:sp>
      <p:sp>
        <p:nvSpPr>
          <p:cNvPr id="98" name="Oval 53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26</a:t>
            </a:r>
          </a:p>
        </p:txBody>
      </p:sp>
      <p:sp>
        <p:nvSpPr>
          <p:cNvPr id="99" name="Oval 54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25</a:t>
            </a:r>
          </a:p>
        </p:txBody>
      </p:sp>
      <p:sp>
        <p:nvSpPr>
          <p:cNvPr id="100" name="Oval 55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24</a:t>
            </a:r>
          </a:p>
        </p:txBody>
      </p:sp>
      <p:sp>
        <p:nvSpPr>
          <p:cNvPr id="101" name="Oval 56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23</a:t>
            </a:r>
          </a:p>
        </p:txBody>
      </p:sp>
      <p:sp>
        <p:nvSpPr>
          <p:cNvPr id="102" name="Oval 57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22</a:t>
            </a:r>
          </a:p>
        </p:txBody>
      </p:sp>
      <p:sp>
        <p:nvSpPr>
          <p:cNvPr id="103" name="Oval 58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21</a:t>
            </a:r>
          </a:p>
        </p:txBody>
      </p:sp>
      <p:sp>
        <p:nvSpPr>
          <p:cNvPr id="104" name="Oval 49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20</a:t>
            </a:r>
          </a:p>
        </p:txBody>
      </p:sp>
      <p:sp>
        <p:nvSpPr>
          <p:cNvPr id="105" name="Oval 50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19</a:t>
            </a:r>
          </a:p>
        </p:txBody>
      </p:sp>
      <p:sp>
        <p:nvSpPr>
          <p:cNvPr id="106" name="Oval 51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18</a:t>
            </a:r>
          </a:p>
        </p:txBody>
      </p:sp>
      <p:sp>
        <p:nvSpPr>
          <p:cNvPr id="107" name="Oval 52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17</a:t>
            </a:r>
          </a:p>
        </p:txBody>
      </p:sp>
      <p:sp>
        <p:nvSpPr>
          <p:cNvPr id="108" name="Oval 53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16</a:t>
            </a:r>
          </a:p>
        </p:txBody>
      </p:sp>
      <p:sp>
        <p:nvSpPr>
          <p:cNvPr id="109" name="Oval 54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15</a:t>
            </a:r>
          </a:p>
        </p:txBody>
      </p:sp>
      <p:sp>
        <p:nvSpPr>
          <p:cNvPr id="110" name="Oval 55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14</a:t>
            </a:r>
          </a:p>
        </p:txBody>
      </p:sp>
      <p:sp>
        <p:nvSpPr>
          <p:cNvPr id="111" name="Oval 56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13</a:t>
            </a:r>
          </a:p>
        </p:txBody>
      </p:sp>
      <p:sp>
        <p:nvSpPr>
          <p:cNvPr id="112" name="Oval 57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12</a:t>
            </a:r>
          </a:p>
        </p:txBody>
      </p:sp>
      <p:sp>
        <p:nvSpPr>
          <p:cNvPr id="113" name="Oval 58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11</a:t>
            </a:r>
          </a:p>
        </p:txBody>
      </p:sp>
      <p:sp>
        <p:nvSpPr>
          <p:cNvPr id="114" name="Oval 49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115" name="Oval 50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116" name="Oval 51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117" name="Oval 52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118" name="Oval 53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119" name="Oval 54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120" name="Oval 55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121" name="Oval 56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122" name="Oval 57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123" name="Oval 58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124" name="Oval 58" descr="Newsprint"/>
          <p:cNvSpPr>
            <a:spLocks noChangeArrowheads="1"/>
          </p:cNvSpPr>
          <p:nvPr/>
        </p:nvSpPr>
        <p:spPr bwMode="auto">
          <a:xfrm>
            <a:off x="4100506" y="2887666"/>
            <a:ext cx="6858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009900"/>
                </a:solidFill>
              </a:rPr>
              <a:t>0</a:t>
            </a:r>
          </a:p>
        </p:txBody>
      </p:sp>
      <p:sp>
        <p:nvSpPr>
          <p:cNvPr id="125" name="Oval 59" descr="Newsprint"/>
          <p:cNvSpPr>
            <a:spLocks noChangeArrowheads="1"/>
          </p:cNvSpPr>
          <p:nvPr/>
        </p:nvSpPr>
        <p:spPr bwMode="auto">
          <a:xfrm>
            <a:off x="3643306" y="2887666"/>
            <a:ext cx="17526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8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1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2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000"/>
                            </p:stCondLst>
                            <p:childTnLst>
                              <p:par>
                                <p:cTn id="2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5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1500"/>
                            </p:stCondLst>
                            <p:childTnLst>
                              <p:par>
                                <p:cTn id="26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3000"/>
                            </p:stCondLst>
                            <p:childTnLst>
                              <p:par>
                                <p:cTn id="2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3500"/>
                            </p:stCondLst>
                            <p:childTnLst>
                              <p:par>
                                <p:cTn id="27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4000"/>
                            </p:stCondLst>
                            <p:childTnLst>
                              <p:par>
                                <p:cTn id="2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5500"/>
                            </p:stCondLst>
                            <p:childTnLst>
                              <p:par>
                                <p:cTn id="29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6500"/>
                            </p:stCondLst>
                            <p:childTnLst>
                              <p:par>
                                <p:cTn id="30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7500"/>
                            </p:stCondLst>
                            <p:childTnLst>
                              <p:par>
                                <p:cTn id="30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8000"/>
                            </p:stCondLst>
                            <p:childTnLst>
                              <p:par>
                                <p:cTn id="3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8500"/>
                            </p:stCondLst>
                            <p:childTnLst>
                              <p:par>
                                <p:cTn id="3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9000"/>
                            </p:stCondLst>
                            <p:childTnLst>
                              <p:par>
                                <p:cTn id="3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9500"/>
                            </p:stCondLst>
                            <p:childTnLst>
                              <p:par>
                                <p:cTn id="3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40000"/>
                            </p:stCondLst>
                            <p:childTnLst>
                              <p:par>
                                <p:cTn id="3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3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41000"/>
                            </p:stCondLst>
                            <p:childTnLst>
                              <p:par>
                                <p:cTn id="3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41500"/>
                            </p:stCondLst>
                            <p:childTnLst>
                              <p:par>
                                <p:cTn id="34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2000"/>
                            </p:stCondLst>
                            <p:childTnLst>
                              <p:par>
                                <p:cTn id="3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2500"/>
                            </p:stCondLst>
                            <p:childTnLst>
                              <p:par>
                                <p:cTn id="34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3000"/>
                            </p:stCondLst>
                            <p:childTnLst>
                              <p:par>
                                <p:cTn id="3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43500"/>
                            </p:stCondLst>
                            <p:childTnLst>
                              <p:par>
                                <p:cTn id="35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4000"/>
                            </p:stCondLst>
                            <p:childTnLst>
                              <p:par>
                                <p:cTn id="3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4500"/>
                            </p:stCondLst>
                            <p:childTnLst>
                              <p:par>
                                <p:cTn id="36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45000"/>
                            </p:stCondLst>
                            <p:childTnLst>
                              <p:par>
                                <p:cTn id="3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5500"/>
                            </p:stCondLst>
                            <p:childTnLst>
                              <p:par>
                                <p:cTn id="37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6000"/>
                            </p:stCondLst>
                            <p:childTnLst>
                              <p:par>
                                <p:cTn id="3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46500"/>
                            </p:stCondLst>
                            <p:childTnLst>
                              <p:par>
                                <p:cTn id="38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7000"/>
                            </p:stCondLst>
                            <p:childTnLst>
                              <p:par>
                                <p:cTn id="3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7500"/>
                            </p:stCondLst>
                            <p:childTnLst>
                              <p:par>
                                <p:cTn id="38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8000"/>
                            </p:stCondLst>
                            <p:childTnLst>
                              <p:par>
                                <p:cTn id="3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48500"/>
                            </p:stCondLst>
                            <p:childTnLst>
                              <p:par>
                                <p:cTn id="39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49000"/>
                            </p:stCondLst>
                            <p:childTnLst>
                              <p:par>
                                <p:cTn id="4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49500"/>
                            </p:stCondLst>
                            <p:childTnLst>
                              <p:par>
                                <p:cTn id="40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50000"/>
                            </p:stCondLst>
                            <p:childTnLst>
                              <p:par>
                                <p:cTn id="4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50500"/>
                            </p:stCondLst>
                            <p:childTnLst>
                              <p:par>
                                <p:cTn id="41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51000"/>
                            </p:stCondLst>
                            <p:childTnLst>
                              <p:par>
                                <p:cTn id="4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51500"/>
                            </p:stCondLst>
                            <p:childTnLst>
                              <p:par>
                                <p:cTn id="42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2000"/>
                            </p:stCondLst>
                            <p:childTnLst>
                              <p:par>
                                <p:cTn id="4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52500"/>
                            </p:stCondLst>
                            <p:childTnLst>
                              <p:par>
                                <p:cTn id="42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3000"/>
                            </p:stCondLst>
                            <p:childTnLst>
                              <p:par>
                                <p:cTn id="4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53500"/>
                            </p:stCondLst>
                            <p:childTnLst>
                              <p:par>
                                <p:cTn id="43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4000"/>
                            </p:stCondLst>
                            <p:childTnLst>
                              <p:par>
                                <p:cTn id="4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54500"/>
                            </p:stCondLst>
                            <p:childTnLst>
                              <p:par>
                                <p:cTn id="44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55000"/>
                            </p:stCondLst>
                            <p:childTnLst>
                              <p:par>
                                <p:cTn id="4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5500"/>
                            </p:stCondLst>
                            <p:childTnLst>
                              <p:par>
                                <p:cTn id="45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6000"/>
                            </p:stCondLst>
                            <p:childTnLst>
                              <p:par>
                                <p:cTn id="4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6500"/>
                            </p:stCondLst>
                            <p:childTnLst>
                              <p:par>
                                <p:cTn id="46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7000"/>
                            </p:stCondLst>
                            <p:childTnLst>
                              <p:par>
                                <p:cTn id="4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7500"/>
                            </p:stCondLst>
                            <p:childTnLst>
                              <p:par>
                                <p:cTn id="46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8000"/>
                            </p:stCondLst>
                            <p:childTnLst>
                              <p:par>
                                <p:cTn id="4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58500"/>
                            </p:stCondLst>
                            <p:childTnLst>
                              <p:par>
                                <p:cTn id="47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59000"/>
                            </p:stCondLst>
                            <p:childTnLst>
                              <p:par>
                                <p:cTn id="4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59500"/>
                            </p:stCondLst>
                            <p:childTnLst>
                              <p:par>
                                <p:cTn id="48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60000"/>
                            </p:stCondLst>
                            <p:childTnLst>
                              <p:par>
                                <p:cTn id="4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60500"/>
                            </p:stCondLst>
                            <p:childTnLst>
                              <p:par>
                                <p:cTn id="49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61000"/>
                            </p:stCondLst>
                            <p:childTnLst>
                              <p:par>
                                <p:cTn id="4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61500"/>
                            </p:stCondLst>
                            <p:childTnLst>
                              <p:par>
                                <p:cTn id="50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62000"/>
                            </p:stCondLst>
                            <p:childTnLst>
                              <p:par>
                                <p:cTn id="5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62500"/>
                            </p:stCondLst>
                            <p:childTnLst>
                              <p:par>
                                <p:cTn id="50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63000"/>
                            </p:stCondLst>
                            <p:childTnLst>
                              <p:par>
                                <p:cTn id="5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63500"/>
                            </p:stCondLst>
                            <p:childTnLst>
                              <p:par>
                                <p:cTn id="5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64000"/>
                            </p:stCondLst>
                            <p:childTnLst>
                              <p:par>
                                <p:cTn id="5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64500"/>
                            </p:stCondLst>
                            <p:childTnLst>
                              <p:par>
                                <p:cTn id="5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65000"/>
                            </p:stCondLst>
                            <p:childTnLst>
                              <p:par>
                                <p:cTn id="5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65500"/>
                            </p:stCondLst>
                            <p:childTnLst>
                              <p:par>
                                <p:cTn id="53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66000"/>
                            </p:stCondLst>
                            <p:childTnLst>
                              <p:par>
                                <p:cTn id="5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66500"/>
                            </p:stCondLst>
                            <p:childTnLst>
                              <p:par>
                                <p:cTn id="54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67000"/>
                            </p:stCondLst>
                            <p:childTnLst>
                              <p:par>
                                <p:cTn id="5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67500"/>
                            </p:stCondLst>
                            <p:childTnLst>
                              <p:par>
                                <p:cTn id="54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68000"/>
                            </p:stCondLst>
                            <p:childTnLst>
                              <p:par>
                                <p:cTn id="5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68500"/>
                            </p:stCondLst>
                            <p:childTnLst>
                              <p:par>
                                <p:cTn id="55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69000"/>
                            </p:stCondLst>
                            <p:childTnLst>
                              <p:par>
                                <p:cTn id="5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69500"/>
                            </p:stCondLst>
                            <p:childTnLst>
                              <p:par>
                                <p:cTn id="56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70000"/>
                            </p:stCondLst>
                            <p:childTnLst>
                              <p:par>
                                <p:cTn id="5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70500"/>
                            </p:stCondLst>
                            <p:childTnLst>
                              <p:par>
                                <p:cTn id="57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71000"/>
                            </p:stCondLst>
                            <p:childTnLst>
                              <p:par>
                                <p:cTn id="5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71500"/>
                            </p:stCondLst>
                            <p:childTnLst>
                              <p:par>
                                <p:cTn id="58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72000"/>
                            </p:stCondLst>
                            <p:childTnLst>
                              <p:par>
                                <p:cTn id="5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72500"/>
                            </p:stCondLst>
                            <p:childTnLst>
                              <p:par>
                                <p:cTn id="58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73000"/>
                            </p:stCondLst>
                            <p:childTnLst>
                              <p:par>
                                <p:cTn id="5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73500"/>
                            </p:stCondLst>
                            <p:childTnLst>
                              <p:par>
                                <p:cTn id="59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74000"/>
                            </p:stCondLst>
                            <p:childTnLst>
                              <p:par>
                                <p:cTn id="6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74500"/>
                            </p:stCondLst>
                            <p:childTnLst>
                              <p:par>
                                <p:cTn id="60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75000"/>
                            </p:stCondLst>
                            <p:childTnLst>
                              <p:par>
                                <p:cTn id="6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75500"/>
                            </p:stCondLst>
                            <p:childTnLst>
                              <p:par>
                                <p:cTn id="61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76000"/>
                            </p:stCondLst>
                            <p:childTnLst>
                              <p:par>
                                <p:cTn id="6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76500"/>
                            </p:stCondLst>
                            <p:childTnLst>
                              <p:par>
                                <p:cTn id="62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77000"/>
                            </p:stCondLst>
                            <p:childTnLst>
                              <p:par>
                                <p:cTn id="6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77500"/>
                            </p:stCondLst>
                            <p:childTnLst>
                              <p:par>
                                <p:cTn id="62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78000"/>
                            </p:stCondLst>
                            <p:childTnLst>
                              <p:par>
                                <p:cTn id="6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78500"/>
                            </p:stCondLst>
                            <p:childTnLst>
                              <p:par>
                                <p:cTn id="63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79000"/>
                            </p:stCondLst>
                            <p:childTnLst>
                              <p:par>
                                <p:cTn id="6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79500"/>
                            </p:stCondLst>
                            <p:childTnLst>
                              <p:par>
                                <p:cTn id="64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80000"/>
                            </p:stCondLst>
                            <p:childTnLst>
                              <p:par>
                                <p:cTn id="6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80500"/>
                            </p:stCondLst>
                            <p:childTnLst>
                              <p:par>
                                <p:cTn id="65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81000"/>
                            </p:stCondLst>
                            <p:childTnLst>
                              <p:par>
                                <p:cTn id="6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81500"/>
                            </p:stCondLst>
                            <p:childTnLst>
                              <p:par>
                                <p:cTn id="66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82000"/>
                            </p:stCondLst>
                            <p:childTnLst>
                              <p:par>
                                <p:cTn id="6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82500"/>
                            </p:stCondLst>
                            <p:childTnLst>
                              <p:par>
                                <p:cTn id="66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83000"/>
                            </p:stCondLst>
                            <p:childTnLst>
                              <p:par>
                                <p:cTn id="6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83500"/>
                            </p:stCondLst>
                            <p:childTnLst>
                              <p:par>
                                <p:cTn id="67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84000"/>
                            </p:stCondLst>
                            <p:childTnLst>
                              <p:par>
                                <p:cTn id="6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>
                            <p:stCondLst>
                              <p:cond delay="84500"/>
                            </p:stCondLst>
                            <p:childTnLst>
                              <p:par>
                                <p:cTn id="68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85000"/>
                            </p:stCondLst>
                            <p:childTnLst>
                              <p:par>
                                <p:cTn id="6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85500"/>
                            </p:stCondLst>
                            <p:childTnLst>
                              <p:par>
                                <p:cTn id="69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>
                            <p:stCondLst>
                              <p:cond delay="86000"/>
                            </p:stCondLst>
                            <p:childTnLst>
                              <p:par>
                                <p:cTn id="6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86500"/>
                            </p:stCondLst>
                            <p:childTnLst>
                              <p:par>
                                <p:cTn id="70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87000"/>
                            </p:stCondLst>
                            <p:childTnLst>
                              <p:par>
                                <p:cTn id="7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>
                            <p:stCondLst>
                              <p:cond delay="87500"/>
                            </p:stCondLst>
                            <p:childTnLst>
                              <p:par>
                                <p:cTn id="70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88000"/>
                            </p:stCondLst>
                            <p:childTnLst>
                              <p:par>
                                <p:cTn id="7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88500"/>
                            </p:stCondLst>
                            <p:childTnLst>
                              <p:par>
                                <p:cTn id="7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>
                            <p:stCondLst>
                              <p:cond delay="89000"/>
                            </p:stCondLst>
                            <p:childTnLst>
                              <p:par>
                                <p:cTn id="7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89500"/>
                            </p:stCondLst>
                            <p:childTnLst>
                              <p:par>
                                <p:cTn id="7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90000"/>
                            </p:stCondLst>
                            <p:childTnLst>
                              <p:par>
                                <p:cTn id="7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>
                            <p:stCondLst>
                              <p:cond delay="90500"/>
                            </p:stCondLst>
                            <p:childTnLst>
                              <p:par>
                                <p:cTn id="73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91000"/>
                            </p:stCondLst>
                            <p:childTnLst>
                              <p:par>
                                <p:cTn id="7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91500"/>
                            </p:stCondLst>
                            <p:childTnLst>
                              <p:par>
                                <p:cTn id="74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>
                            <p:stCondLst>
                              <p:cond delay="92000"/>
                            </p:stCondLst>
                            <p:childTnLst>
                              <p:par>
                                <p:cTn id="7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92500"/>
                            </p:stCondLst>
                            <p:childTnLst>
                              <p:par>
                                <p:cTn id="74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93000"/>
                            </p:stCondLst>
                            <p:childTnLst>
                              <p:par>
                                <p:cTn id="7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>
                            <p:stCondLst>
                              <p:cond delay="93500"/>
                            </p:stCondLst>
                            <p:childTnLst>
                              <p:par>
                                <p:cTn id="75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94000"/>
                            </p:stCondLst>
                            <p:childTnLst>
                              <p:par>
                                <p:cTn id="7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94500"/>
                            </p:stCondLst>
                            <p:childTnLst>
                              <p:par>
                                <p:cTn id="76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>
                            <p:stCondLst>
                              <p:cond delay="95000"/>
                            </p:stCondLst>
                            <p:childTnLst>
                              <p:par>
                                <p:cTn id="7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95500"/>
                            </p:stCondLst>
                            <p:childTnLst>
                              <p:par>
                                <p:cTn id="77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96000"/>
                            </p:stCondLst>
                            <p:childTnLst>
                              <p:par>
                                <p:cTn id="7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0" fill="hold">
                            <p:stCondLst>
                              <p:cond delay="96500"/>
                            </p:stCondLst>
                            <p:childTnLst>
                              <p:par>
                                <p:cTn id="78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97000"/>
                            </p:stCondLst>
                            <p:childTnLst>
                              <p:par>
                                <p:cTn id="7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97500"/>
                            </p:stCondLst>
                            <p:childTnLst>
                              <p:par>
                                <p:cTn id="78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>
                            <p:stCondLst>
                              <p:cond delay="98000"/>
                            </p:stCondLst>
                            <p:childTnLst>
                              <p:par>
                                <p:cTn id="7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98500"/>
                            </p:stCondLst>
                            <p:childTnLst>
                              <p:par>
                                <p:cTn id="79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99000"/>
                            </p:stCondLst>
                            <p:childTnLst>
                              <p:par>
                                <p:cTn id="8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>
                            <p:stCondLst>
                              <p:cond delay="99500"/>
                            </p:stCondLst>
                            <p:childTnLst>
                              <p:par>
                                <p:cTn id="80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100000"/>
                            </p:stCondLst>
                            <p:childTnLst>
                              <p:par>
                                <p:cTn id="8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100500"/>
                            </p:stCondLst>
                            <p:childTnLst>
                              <p:par>
                                <p:cTn id="81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>
                            <p:stCondLst>
                              <p:cond delay="101000"/>
                            </p:stCondLst>
                            <p:childTnLst>
                              <p:par>
                                <p:cTn id="8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101500"/>
                            </p:stCondLst>
                            <p:childTnLst>
                              <p:par>
                                <p:cTn id="82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102000"/>
                            </p:stCondLst>
                            <p:childTnLst>
                              <p:par>
                                <p:cTn id="8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>
                            <p:stCondLst>
                              <p:cond delay="102500"/>
                            </p:stCondLst>
                            <p:childTnLst>
                              <p:par>
                                <p:cTn id="82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103000"/>
                            </p:stCondLst>
                            <p:childTnLst>
                              <p:par>
                                <p:cTn id="8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103500"/>
                            </p:stCondLst>
                            <p:childTnLst>
                              <p:par>
                                <p:cTn id="83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>
                            <p:stCondLst>
                              <p:cond delay="104000"/>
                            </p:stCondLst>
                            <p:childTnLst>
                              <p:par>
                                <p:cTn id="8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104500"/>
                            </p:stCondLst>
                            <p:childTnLst>
                              <p:par>
                                <p:cTn id="84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105000"/>
                            </p:stCondLst>
                            <p:childTnLst>
                              <p:par>
                                <p:cTn id="8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>
                            <p:stCondLst>
                              <p:cond delay="105500"/>
                            </p:stCondLst>
                            <p:childTnLst>
                              <p:par>
                                <p:cTn id="85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106000"/>
                            </p:stCondLst>
                            <p:childTnLst>
                              <p:par>
                                <p:cTn id="8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106500"/>
                            </p:stCondLst>
                            <p:childTnLst>
                              <p:par>
                                <p:cTn id="86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>
                            <p:stCondLst>
                              <p:cond delay="107000"/>
                            </p:stCondLst>
                            <p:childTnLst>
                              <p:par>
                                <p:cTn id="8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107500"/>
                            </p:stCondLst>
                            <p:childTnLst>
                              <p:par>
                                <p:cTn id="86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108000"/>
                            </p:stCondLst>
                            <p:childTnLst>
                              <p:par>
                                <p:cTn id="8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>
                            <p:stCondLst>
                              <p:cond delay="108500"/>
                            </p:stCondLst>
                            <p:childTnLst>
                              <p:par>
                                <p:cTn id="87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109000"/>
                            </p:stCondLst>
                            <p:childTnLst>
                              <p:par>
                                <p:cTn id="8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109500"/>
                            </p:stCondLst>
                            <p:childTnLst>
                              <p:par>
                                <p:cTn id="88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>
                            <p:stCondLst>
                              <p:cond delay="110000"/>
                            </p:stCondLst>
                            <p:childTnLst>
                              <p:par>
                                <p:cTn id="8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110500"/>
                            </p:stCondLst>
                            <p:childTnLst>
                              <p:par>
                                <p:cTn id="89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111000"/>
                            </p:stCondLst>
                            <p:childTnLst>
                              <p:par>
                                <p:cTn id="8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>
                            <p:stCondLst>
                              <p:cond delay="111500"/>
                            </p:stCondLst>
                            <p:childTnLst>
                              <p:par>
                                <p:cTn id="90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112000"/>
                            </p:stCondLst>
                            <p:childTnLst>
                              <p:par>
                                <p:cTn id="9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112500"/>
                            </p:stCondLst>
                            <p:childTnLst>
                              <p:par>
                                <p:cTn id="90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>
                            <p:stCondLst>
                              <p:cond delay="113000"/>
                            </p:stCondLst>
                            <p:childTnLst>
                              <p:par>
                                <p:cTn id="9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113500"/>
                            </p:stCondLst>
                            <p:childTnLst>
                              <p:par>
                                <p:cTn id="9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114000"/>
                            </p:stCondLst>
                            <p:childTnLst>
                              <p:par>
                                <p:cTn id="9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>
                            <p:stCondLst>
                              <p:cond delay="114500"/>
                            </p:stCondLst>
                            <p:childTnLst>
                              <p:par>
                                <p:cTn id="9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115000"/>
                            </p:stCondLst>
                            <p:childTnLst>
                              <p:par>
                                <p:cTn id="9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2" fill="hold">
                            <p:stCondLst>
                              <p:cond delay="115500"/>
                            </p:stCondLst>
                            <p:childTnLst>
                              <p:par>
                                <p:cTn id="93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6" fill="hold">
                            <p:stCondLst>
                              <p:cond delay="116000"/>
                            </p:stCondLst>
                            <p:childTnLst>
                              <p:par>
                                <p:cTn id="9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0" fill="hold">
                            <p:stCondLst>
                              <p:cond delay="116500"/>
                            </p:stCondLst>
                            <p:childTnLst>
                              <p:par>
                                <p:cTn id="94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4" fill="hold">
                            <p:stCondLst>
                              <p:cond delay="117000"/>
                            </p:stCondLst>
                            <p:childTnLst>
                              <p:par>
                                <p:cTn id="9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8" fill="hold">
                            <p:stCondLst>
                              <p:cond delay="117500"/>
                            </p:stCondLst>
                            <p:childTnLst>
                              <p:par>
                                <p:cTn id="94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9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6" fill="hold">
                            <p:stCondLst>
                              <p:cond delay="118500"/>
                            </p:stCondLst>
                            <p:childTnLst>
                              <p:par>
                                <p:cTn id="95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0" fill="hold">
                            <p:stCondLst>
                              <p:cond delay="119000"/>
                            </p:stCondLst>
                            <p:childTnLst>
                              <p:par>
                                <p:cTn id="9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4" fill="hold">
                            <p:stCondLst>
                              <p:cond delay="119500"/>
                            </p:stCondLst>
                            <p:childTnLst>
                              <p:par>
                                <p:cTn id="96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8" fill="hold">
                            <p:stCondLst>
                              <p:cond delay="120000"/>
                            </p:stCondLst>
                            <p:childTnLst>
                              <p:par>
                                <p:cTn id="9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2" fill="hold">
                            <p:stCondLst>
                              <p:cond delay="120500"/>
                            </p:stCondLst>
                            <p:childTnLst>
                              <p:par>
                                <p:cTn id="97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6" fill="hold">
                            <p:stCondLst>
                              <p:cond delay="121000"/>
                            </p:stCondLst>
                            <p:childTnLst>
                              <p:par>
                                <p:cTn id="9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1.png"/>
          <p:cNvPicPr>
            <a:picLocks noChangeAspect="1"/>
          </p:cNvPicPr>
          <p:nvPr/>
        </p:nvPicPr>
        <p:blipFill>
          <a:blip r:embed="rId3"/>
          <a:srcRect l="5244" r="5612"/>
          <a:stretch>
            <a:fillRect/>
          </a:stretch>
        </p:blipFill>
        <p:spPr>
          <a:xfrm>
            <a:off x="1214414" y="428604"/>
            <a:ext cx="2286016" cy="207170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Picture 4" descr="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3571876"/>
            <a:ext cx="2286016" cy="214314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6" name="Picture 5" descr="4.png"/>
          <p:cNvPicPr>
            <a:picLocks noChangeAspect="1"/>
          </p:cNvPicPr>
          <p:nvPr/>
        </p:nvPicPr>
        <p:blipFill>
          <a:blip r:embed="rId5"/>
          <a:srcRect l="9015" r="8664"/>
          <a:stretch>
            <a:fillRect/>
          </a:stretch>
        </p:blipFill>
        <p:spPr>
          <a:xfrm>
            <a:off x="5000628" y="3643314"/>
            <a:ext cx="2214578" cy="200026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Picture 6" descr="5.png"/>
          <p:cNvPicPr>
            <a:picLocks noChangeAspect="1"/>
          </p:cNvPicPr>
          <p:nvPr/>
        </p:nvPicPr>
        <p:blipFill>
          <a:blip r:embed="rId6"/>
          <a:srcRect r="13104"/>
          <a:stretch>
            <a:fillRect/>
          </a:stretch>
        </p:blipFill>
        <p:spPr>
          <a:xfrm>
            <a:off x="5000628" y="428604"/>
            <a:ext cx="2071702" cy="207170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Picture 7" descr="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72330" y="1071546"/>
            <a:ext cx="1357322" cy="185738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9" name="Picture 8" descr="le tuc ye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0892" y="4214818"/>
            <a:ext cx="1428760" cy="185738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0" name="Picture 9" descr="le thinh sac ngoc thoai hau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910" y="4214818"/>
            <a:ext cx="1500198" cy="188595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1" name="Picture 10" descr="le xay chau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472" y="996536"/>
            <a:ext cx="1428760" cy="186096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72330" y="714356"/>
            <a:ext cx="1428760" cy="2233229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13" name="Picture 12" descr="3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0892" y="4071942"/>
            <a:ext cx="1428760" cy="1997884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14" name="Picture 13" descr="le hoi cau ngu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2910" y="4000504"/>
            <a:ext cx="1500198" cy="2114547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15" name="Picture 14" descr="le hoi ruoc nghinh ong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0034" y="857232"/>
            <a:ext cx="1502623" cy="2088419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24219 0.265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13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17569 -0.2085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" y="-10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16007 0.25509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HIM  DOI MOI NAM BO XUA VA NAY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1406" y="142876"/>
            <a:ext cx="9001156" cy="6572272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HIM TAI LIEU NAM BO XUA VA NAY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2908" y="214290"/>
            <a:ext cx="8858248" cy="6500834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8786BB4-3DF4-474C-8C85-543815A048DC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pic>
        <p:nvPicPr>
          <p:cNvPr id="19459" name="Picture 4" descr="ramka983b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5562600" y="1282700"/>
            <a:ext cx="28194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6600CC"/>
                </a:solidFill>
              </a:rPr>
              <a:t>Bài học của chúng ta đến đây kết thúc</a:t>
            </a: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5072063" y="1143000"/>
            <a:ext cx="3276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6600CC"/>
                </a:solidFill>
              </a:rPr>
              <a:t>Chúc các em học tốt!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6600CC"/>
                </a:solidFill>
              </a:rPr>
              <a:t>Chúc các Thầy, cô giáo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6600CC"/>
                </a:solidFill>
              </a:rPr>
              <a:t>sức khỏe!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2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" dur="10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2" grpId="0"/>
      <p:bldP spid="137222" grpId="1"/>
      <p:bldP spid="1372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LUOC DO TU NHIEN DONG BANG NAM B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22"/>
          <a:stretch>
            <a:fillRect/>
          </a:stretch>
        </p:blipFill>
        <p:spPr bwMode="auto">
          <a:xfrm>
            <a:off x="214313" y="142875"/>
            <a:ext cx="5715000" cy="61436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/>
          <p:cNvSpPr/>
          <p:nvPr/>
        </p:nvSpPr>
        <p:spPr>
          <a:xfrm>
            <a:off x="5857884" y="1571612"/>
            <a:ext cx="3286116" cy="3857652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 thầm đoạn 1 SGK trang 119, quan sát lược đồ các dân tộc, hãy kể tên các dân tộc ở vùng đồng  bằng Nam Bộ ?</a:t>
            </a:r>
            <a:endParaRPr lang="vi-VN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2357438" y="3214688"/>
            <a:ext cx="1143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Khmer</a:t>
            </a:r>
            <a:endParaRPr lang="vi-VN" sz="1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1857375" y="2500313"/>
            <a:ext cx="1143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endParaRPr lang="vi-VN" sz="1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2071688" y="5137150"/>
            <a:ext cx="1143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endParaRPr lang="vi-VN" sz="1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643188" y="3429000"/>
            <a:ext cx="46037" cy="7143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2143125" y="2714625"/>
            <a:ext cx="46038" cy="7143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131" name="TextBox 8"/>
          <p:cNvSpPr txBox="1">
            <a:spLocks noChangeArrowheads="1"/>
          </p:cNvSpPr>
          <p:nvPr/>
        </p:nvSpPr>
        <p:spPr bwMode="auto">
          <a:xfrm>
            <a:off x="3214688" y="3929063"/>
            <a:ext cx="7858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Trà Vinh</a:t>
            </a:r>
            <a:endParaRPr lang="vi-VN" sz="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TextBox 8"/>
          <p:cNvSpPr txBox="1">
            <a:spLocks noChangeArrowheads="1"/>
          </p:cNvSpPr>
          <p:nvPr/>
        </p:nvSpPr>
        <p:spPr bwMode="auto">
          <a:xfrm>
            <a:off x="2571750" y="4214813"/>
            <a:ext cx="7858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Sóc Trăng</a:t>
            </a:r>
            <a:endParaRPr lang="vi-VN" sz="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3" name="TextBox 8"/>
          <p:cNvSpPr txBox="1">
            <a:spLocks noChangeArrowheads="1"/>
          </p:cNvSpPr>
          <p:nvPr/>
        </p:nvSpPr>
        <p:spPr bwMode="auto">
          <a:xfrm>
            <a:off x="1857375" y="2786063"/>
            <a:ext cx="7858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An Giang</a:t>
            </a:r>
            <a:endParaRPr lang="vi-VN" sz="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4" name="TextBox 8"/>
          <p:cNvSpPr txBox="1">
            <a:spLocks noChangeArrowheads="1"/>
          </p:cNvSpPr>
          <p:nvPr/>
        </p:nvSpPr>
        <p:spPr bwMode="auto">
          <a:xfrm>
            <a:off x="2928938" y="3643313"/>
            <a:ext cx="7858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Vĩnh Long</a:t>
            </a:r>
            <a:endParaRPr lang="vi-VN" sz="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5" name="TextBox 8"/>
          <p:cNvSpPr txBox="1">
            <a:spLocks noChangeArrowheads="1"/>
          </p:cNvSpPr>
          <p:nvPr/>
        </p:nvSpPr>
        <p:spPr bwMode="auto">
          <a:xfrm>
            <a:off x="2857500" y="3143250"/>
            <a:ext cx="7858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Tiền Giang</a:t>
            </a:r>
            <a:endParaRPr lang="vi-VN" sz="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6" name="TextBox 19"/>
          <p:cNvSpPr txBox="1">
            <a:spLocks noChangeArrowheads="1"/>
          </p:cNvSpPr>
          <p:nvPr/>
        </p:nvSpPr>
        <p:spPr bwMode="auto">
          <a:xfrm>
            <a:off x="3071813" y="4137025"/>
            <a:ext cx="1143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Khmer</a:t>
            </a:r>
            <a:endParaRPr lang="vi-VN" sz="1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3357563" y="4143375"/>
            <a:ext cx="46037" cy="7143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5138" name="TextBox 21"/>
          <p:cNvSpPr txBox="1">
            <a:spLocks noChangeArrowheads="1"/>
          </p:cNvSpPr>
          <p:nvPr/>
        </p:nvSpPr>
        <p:spPr bwMode="auto">
          <a:xfrm>
            <a:off x="1500188" y="3429000"/>
            <a:ext cx="1143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Khmer</a:t>
            </a:r>
            <a:endParaRPr lang="vi-VN" sz="1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785938" y="3435350"/>
            <a:ext cx="46037" cy="7143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5140" name="TextBox 23"/>
          <p:cNvSpPr txBox="1">
            <a:spLocks noChangeArrowheads="1"/>
          </p:cNvSpPr>
          <p:nvPr/>
        </p:nvSpPr>
        <p:spPr bwMode="auto">
          <a:xfrm>
            <a:off x="2571750" y="2636838"/>
            <a:ext cx="1143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endParaRPr lang="vi-VN" sz="1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2857500" y="2636838"/>
            <a:ext cx="46038" cy="7143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142" name="TextBox 26"/>
          <p:cNvSpPr txBox="1">
            <a:spLocks noChangeArrowheads="1"/>
          </p:cNvSpPr>
          <p:nvPr/>
        </p:nvSpPr>
        <p:spPr bwMode="auto">
          <a:xfrm>
            <a:off x="3000375" y="3351213"/>
            <a:ext cx="1143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vi-VN" sz="1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3240088" y="3351213"/>
            <a:ext cx="46037" cy="7143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5144" name="TextBox 28"/>
          <p:cNvSpPr txBox="1">
            <a:spLocks noChangeArrowheads="1"/>
          </p:cNvSpPr>
          <p:nvPr/>
        </p:nvSpPr>
        <p:spPr bwMode="auto">
          <a:xfrm>
            <a:off x="3571875" y="2786063"/>
            <a:ext cx="1143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vi-VN" sz="1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3811588" y="2786063"/>
            <a:ext cx="46037" cy="7143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31" name="Flowchart: Connector 30"/>
          <p:cNvSpPr/>
          <p:nvPr/>
        </p:nvSpPr>
        <p:spPr>
          <a:xfrm>
            <a:off x="2311400" y="5143500"/>
            <a:ext cx="46038" cy="7143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5147" name="TextBox 31"/>
          <p:cNvSpPr txBox="1">
            <a:spLocks noChangeArrowheads="1"/>
          </p:cNvSpPr>
          <p:nvPr/>
        </p:nvSpPr>
        <p:spPr bwMode="auto">
          <a:xfrm>
            <a:off x="3643313" y="2286000"/>
            <a:ext cx="1143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endParaRPr lang="vi-VN" sz="1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Flowchart: Connector 32"/>
          <p:cNvSpPr/>
          <p:nvPr/>
        </p:nvSpPr>
        <p:spPr>
          <a:xfrm>
            <a:off x="3883025" y="2500313"/>
            <a:ext cx="46038" cy="7143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5149" name="TextBox 33"/>
          <p:cNvSpPr txBox="1">
            <a:spLocks noChangeArrowheads="1"/>
          </p:cNvSpPr>
          <p:nvPr/>
        </p:nvSpPr>
        <p:spPr bwMode="auto">
          <a:xfrm>
            <a:off x="2643188" y="4429125"/>
            <a:ext cx="1143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endParaRPr lang="vi-VN" sz="1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Flowchart: Connector 34"/>
          <p:cNvSpPr/>
          <p:nvPr/>
        </p:nvSpPr>
        <p:spPr>
          <a:xfrm>
            <a:off x="2882900" y="4435475"/>
            <a:ext cx="46038" cy="7143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5151" name="TextBox 35"/>
          <p:cNvSpPr txBox="1">
            <a:spLocks noChangeArrowheads="1"/>
          </p:cNvSpPr>
          <p:nvPr/>
        </p:nvSpPr>
        <p:spPr bwMode="auto">
          <a:xfrm>
            <a:off x="1643063" y="2928938"/>
            <a:ext cx="1143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endParaRPr lang="vi-VN" sz="1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Flowchart: Connector 36"/>
          <p:cNvSpPr/>
          <p:nvPr/>
        </p:nvSpPr>
        <p:spPr>
          <a:xfrm>
            <a:off x="1882775" y="3143250"/>
            <a:ext cx="46038" cy="7143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5153" name="TextBox 37"/>
          <p:cNvSpPr txBox="1">
            <a:spLocks noChangeArrowheads="1"/>
          </p:cNvSpPr>
          <p:nvPr/>
        </p:nvSpPr>
        <p:spPr bwMode="auto">
          <a:xfrm>
            <a:off x="4071938" y="3422650"/>
            <a:ext cx="1143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endParaRPr lang="vi-VN" sz="1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Flowchart: Connector 38"/>
          <p:cNvSpPr/>
          <p:nvPr/>
        </p:nvSpPr>
        <p:spPr>
          <a:xfrm>
            <a:off x="4311650" y="3429000"/>
            <a:ext cx="46038" cy="7143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5155" name="TextBox 39"/>
          <p:cNvSpPr txBox="1">
            <a:spLocks noChangeArrowheads="1"/>
          </p:cNvSpPr>
          <p:nvPr/>
        </p:nvSpPr>
        <p:spPr bwMode="auto">
          <a:xfrm>
            <a:off x="2357438" y="2143125"/>
            <a:ext cx="1143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endParaRPr lang="vi-VN" sz="1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Flowchart: Connector 40"/>
          <p:cNvSpPr/>
          <p:nvPr/>
        </p:nvSpPr>
        <p:spPr>
          <a:xfrm>
            <a:off x="2597150" y="2357438"/>
            <a:ext cx="46038" cy="7143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5157" name="TextBox 41"/>
          <p:cNvSpPr txBox="1">
            <a:spLocks noChangeArrowheads="1"/>
          </p:cNvSpPr>
          <p:nvPr/>
        </p:nvSpPr>
        <p:spPr bwMode="auto">
          <a:xfrm>
            <a:off x="2286000" y="3786188"/>
            <a:ext cx="1143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endParaRPr lang="vi-VN" sz="1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Flowchart: Connector 42"/>
          <p:cNvSpPr/>
          <p:nvPr/>
        </p:nvSpPr>
        <p:spPr>
          <a:xfrm>
            <a:off x="2525713" y="3792538"/>
            <a:ext cx="46037" cy="7143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LUOC DO TU NHIEN DONG BANG NAM B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22"/>
          <a:stretch>
            <a:fillRect/>
          </a:stretch>
        </p:blipFill>
        <p:spPr bwMode="auto">
          <a:xfrm>
            <a:off x="1643063" y="357188"/>
            <a:ext cx="5715000" cy="61436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786188" y="3429000"/>
            <a:ext cx="1143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Khmer</a:t>
            </a:r>
            <a:endParaRPr lang="vi-VN" sz="1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3286125" y="2714625"/>
            <a:ext cx="1143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endParaRPr lang="vi-VN" sz="1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3500438" y="5351463"/>
            <a:ext cx="1143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endParaRPr lang="vi-VN" sz="1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4071938" y="3643313"/>
            <a:ext cx="46037" cy="7143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3571875" y="2928938"/>
            <a:ext cx="46038" cy="7143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4643438" y="4143375"/>
            <a:ext cx="7858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Trà Vinh</a:t>
            </a:r>
            <a:endParaRPr lang="vi-VN" sz="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4000500" y="4429125"/>
            <a:ext cx="7858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Sóc Trăng</a:t>
            </a:r>
            <a:endParaRPr lang="vi-VN" sz="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" name="TextBox 8"/>
          <p:cNvSpPr txBox="1">
            <a:spLocks noChangeArrowheads="1"/>
          </p:cNvSpPr>
          <p:nvPr/>
        </p:nvSpPr>
        <p:spPr bwMode="auto">
          <a:xfrm>
            <a:off x="3286125" y="3000375"/>
            <a:ext cx="7858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An Giang</a:t>
            </a:r>
            <a:endParaRPr lang="vi-VN" sz="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5" name="TextBox 8"/>
          <p:cNvSpPr txBox="1">
            <a:spLocks noChangeArrowheads="1"/>
          </p:cNvSpPr>
          <p:nvPr/>
        </p:nvSpPr>
        <p:spPr bwMode="auto">
          <a:xfrm>
            <a:off x="4357688" y="3857625"/>
            <a:ext cx="7858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Vĩnh Long</a:t>
            </a:r>
            <a:endParaRPr lang="vi-VN" sz="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6" name="TextBox 8"/>
          <p:cNvSpPr txBox="1">
            <a:spLocks noChangeArrowheads="1"/>
          </p:cNvSpPr>
          <p:nvPr/>
        </p:nvSpPr>
        <p:spPr bwMode="auto">
          <a:xfrm>
            <a:off x="4286250" y="3357563"/>
            <a:ext cx="7858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Tiền Giang</a:t>
            </a:r>
            <a:endParaRPr lang="vi-VN" sz="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7" name="TextBox 19"/>
          <p:cNvSpPr txBox="1">
            <a:spLocks noChangeArrowheads="1"/>
          </p:cNvSpPr>
          <p:nvPr/>
        </p:nvSpPr>
        <p:spPr bwMode="auto">
          <a:xfrm>
            <a:off x="4500563" y="4351338"/>
            <a:ext cx="1143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Khmer</a:t>
            </a:r>
            <a:endParaRPr lang="vi-VN" sz="1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4786313" y="4357688"/>
            <a:ext cx="46037" cy="7143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6159" name="TextBox 21"/>
          <p:cNvSpPr txBox="1">
            <a:spLocks noChangeArrowheads="1"/>
          </p:cNvSpPr>
          <p:nvPr/>
        </p:nvSpPr>
        <p:spPr bwMode="auto">
          <a:xfrm>
            <a:off x="2928938" y="3643313"/>
            <a:ext cx="1143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Khmer</a:t>
            </a:r>
            <a:endParaRPr lang="vi-VN" sz="1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3214688" y="3649663"/>
            <a:ext cx="46037" cy="7143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6161" name="TextBox 23"/>
          <p:cNvSpPr txBox="1">
            <a:spLocks noChangeArrowheads="1"/>
          </p:cNvSpPr>
          <p:nvPr/>
        </p:nvSpPr>
        <p:spPr bwMode="auto">
          <a:xfrm>
            <a:off x="4000500" y="2851150"/>
            <a:ext cx="1143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endParaRPr lang="vi-VN" sz="1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4286250" y="2851150"/>
            <a:ext cx="46038" cy="7143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163" name="TextBox 26"/>
          <p:cNvSpPr txBox="1">
            <a:spLocks noChangeArrowheads="1"/>
          </p:cNvSpPr>
          <p:nvPr/>
        </p:nvSpPr>
        <p:spPr bwMode="auto">
          <a:xfrm>
            <a:off x="4429125" y="3565525"/>
            <a:ext cx="1143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vi-VN" sz="1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4668838" y="3565525"/>
            <a:ext cx="46037" cy="7143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6165" name="TextBox 28"/>
          <p:cNvSpPr txBox="1">
            <a:spLocks noChangeArrowheads="1"/>
          </p:cNvSpPr>
          <p:nvPr/>
        </p:nvSpPr>
        <p:spPr bwMode="auto">
          <a:xfrm>
            <a:off x="5000625" y="3000375"/>
            <a:ext cx="1143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vi-VN" sz="1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5240338" y="3000375"/>
            <a:ext cx="46037" cy="7143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31" name="Flowchart: Connector 30"/>
          <p:cNvSpPr/>
          <p:nvPr/>
        </p:nvSpPr>
        <p:spPr>
          <a:xfrm>
            <a:off x="3740150" y="5357813"/>
            <a:ext cx="46038" cy="7143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6168" name="TextBox 31"/>
          <p:cNvSpPr txBox="1">
            <a:spLocks noChangeArrowheads="1"/>
          </p:cNvSpPr>
          <p:nvPr/>
        </p:nvSpPr>
        <p:spPr bwMode="auto">
          <a:xfrm>
            <a:off x="5072063" y="2500313"/>
            <a:ext cx="1143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endParaRPr lang="vi-VN" sz="1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Flowchart: Connector 32"/>
          <p:cNvSpPr/>
          <p:nvPr/>
        </p:nvSpPr>
        <p:spPr>
          <a:xfrm>
            <a:off x="5311775" y="2714625"/>
            <a:ext cx="46038" cy="7143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6170" name="TextBox 33"/>
          <p:cNvSpPr txBox="1">
            <a:spLocks noChangeArrowheads="1"/>
          </p:cNvSpPr>
          <p:nvPr/>
        </p:nvSpPr>
        <p:spPr bwMode="auto">
          <a:xfrm>
            <a:off x="4071938" y="4643438"/>
            <a:ext cx="1143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endParaRPr lang="vi-VN" sz="1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Flowchart: Connector 34"/>
          <p:cNvSpPr/>
          <p:nvPr/>
        </p:nvSpPr>
        <p:spPr>
          <a:xfrm>
            <a:off x="4311650" y="4649788"/>
            <a:ext cx="46038" cy="7143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6172" name="TextBox 35"/>
          <p:cNvSpPr txBox="1">
            <a:spLocks noChangeArrowheads="1"/>
          </p:cNvSpPr>
          <p:nvPr/>
        </p:nvSpPr>
        <p:spPr bwMode="auto">
          <a:xfrm>
            <a:off x="3071813" y="3143250"/>
            <a:ext cx="1143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endParaRPr lang="vi-VN" sz="1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Flowchart: Connector 36"/>
          <p:cNvSpPr/>
          <p:nvPr/>
        </p:nvSpPr>
        <p:spPr>
          <a:xfrm>
            <a:off x="3311525" y="3357563"/>
            <a:ext cx="46038" cy="7143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6174" name="TextBox 37"/>
          <p:cNvSpPr txBox="1">
            <a:spLocks noChangeArrowheads="1"/>
          </p:cNvSpPr>
          <p:nvPr/>
        </p:nvSpPr>
        <p:spPr bwMode="auto">
          <a:xfrm>
            <a:off x="5500688" y="3636963"/>
            <a:ext cx="1143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endParaRPr lang="vi-VN" sz="1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Flowchart: Connector 38"/>
          <p:cNvSpPr/>
          <p:nvPr/>
        </p:nvSpPr>
        <p:spPr>
          <a:xfrm>
            <a:off x="5740400" y="3643313"/>
            <a:ext cx="46038" cy="7143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6176" name="TextBox 39"/>
          <p:cNvSpPr txBox="1">
            <a:spLocks noChangeArrowheads="1"/>
          </p:cNvSpPr>
          <p:nvPr/>
        </p:nvSpPr>
        <p:spPr bwMode="auto">
          <a:xfrm>
            <a:off x="3786188" y="2357438"/>
            <a:ext cx="1143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endParaRPr lang="vi-VN" sz="1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Flowchart: Connector 40"/>
          <p:cNvSpPr/>
          <p:nvPr/>
        </p:nvSpPr>
        <p:spPr>
          <a:xfrm>
            <a:off x="4025900" y="2571750"/>
            <a:ext cx="46038" cy="7143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6178" name="TextBox 41"/>
          <p:cNvSpPr txBox="1">
            <a:spLocks noChangeArrowheads="1"/>
          </p:cNvSpPr>
          <p:nvPr/>
        </p:nvSpPr>
        <p:spPr bwMode="auto">
          <a:xfrm>
            <a:off x="3714750" y="4000500"/>
            <a:ext cx="1143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endParaRPr lang="vi-VN" sz="1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Flowchart: Connector 42"/>
          <p:cNvSpPr/>
          <p:nvPr/>
        </p:nvSpPr>
        <p:spPr>
          <a:xfrm>
            <a:off x="3954463" y="4006850"/>
            <a:ext cx="46037" cy="7143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0000"/>
              </a:solidFill>
            </a:endParaRPr>
          </a:p>
        </p:txBody>
      </p:sp>
      <p:pic>
        <p:nvPicPr>
          <p:cNvPr id="45" name="Picture 44" descr="dtockin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8" y="714375"/>
            <a:ext cx="1150937" cy="18859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dtockin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38" y="4000500"/>
            <a:ext cx="1150937" cy="18859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dtockin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57313"/>
            <a:ext cx="1150938" cy="18859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dtockin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357688"/>
            <a:ext cx="1150937" cy="18859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dtockin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643188"/>
            <a:ext cx="1150938" cy="18859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dt ch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436"/>
          <a:stretch>
            <a:fillRect/>
          </a:stretch>
        </p:blipFill>
        <p:spPr bwMode="auto">
          <a:xfrm>
            <a:off x="3643313" y="714375"/>
            <a:ext cx="1143000" cy="20002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dt ch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436"/>
          <a:stretch>
            <a:fillRect/>
          </a:stretch>
        </p:blipFill>
        <p:spPr bwMode="auto">
          <a:xfrm>
            <a:off x="2214563" y="1143000"/>
            <a:ext cx="1143000" cy="20002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dt ho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071688"/>
            <a:ext cx="1071562" cy="185737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dt ho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0" y="857250"/>
            <a:ext cx="1071563" cy="185737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 descr="dt ho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71938"/>
            <a:ext cx="1071562" cy="185737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 descr="dtoc khom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643313"/>
            <a:ext cx="1177925" cy="192881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 descr="dtoc khom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071688"/>
            <a:ext cx="1177925" cy="192881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dtoc khom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71938"/>
            <a:ext cx="1177925" cy="192881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 descr="dt ma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114"/>
          <a:stretch>
            <a:fillRect/>
          </a:stretch>
        </p:blipFill>
        <p:spPr bwMode="auto">
          <a:xfrm>
            <a:off x="3571875" y="714375"/>
            <a:ext cx="1214438" cy="209867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 descr="dt cho r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"/>
          <a:stretch>
            <a:fillRect/>
          </a:stretch>
        </p:blipFill>
        <p:spPr bwMode="auto">
          <a:xfrm>
            <a:off x="2643188" y="3643313"/>
            <a:ext cx="1143000" cy="189547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0.4559 -0.088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5" y="-442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0.2217 -0.1819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-909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0.44809 -0.3694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96" y="-1847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0.57309 -0.556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46" y="-2784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-0.02061 L 0.32326 -0.5983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5" y="-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204 L 0.6033 0.1858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43" y="98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44861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1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31979 0.5756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2877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55112E-17 L 0.40573 0.3986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1993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33524 0.0962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3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31 -0.01065 L -0.25521 -0.5076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2486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-0.41146 -0.2784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1393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-0.48177 -0.5701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7" y="-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44444E-6 L -0.26111 -0.190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56" y="-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36649 0.55787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1581150" y="5643563"/>
            <a:ext cx="6553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V="1">
            <a:off x="-989013" y="3046413"/>
            <a:ext cx="5167313" cy="269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1914525" y="6253163"/>
            <a:ext cx="6408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dân tộc ở đồng bằng Nam Bộ năm 2011</a:t>
            </a:r>
            <a:endParaRPr lang="vi-VN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22527" y="1500174"/>
            <a:ext cx="410958" cy="41719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3751287" y="5072074"/>
            <a:ext cx="428628" cy="6000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5251485" y="5374356"/>
            <a:ext cx="285752" cy="2857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6909949" y="5445794"/>
            <a:ext cx="270362" cy="2262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6161" name="TextBox 15"/>
          <p:cNvSpPr txBox="1">
            <a:spLocks noChangeArrowheads="1"/>
          </p:cNvSpPr>
          <p:nvPr/>
        </p:nvSpPr>
        <p:spPr bwMode="auto">
          <a:xfrm>
            <a:off x="7845425" y="5849938"/>
            <a:ext cx="1441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 tộc</a:t>
            </a:r>
            <a:endParaRPr lang="vi-VN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2" name="TextBox 16"/>
          <p:cNvSpPr txBox="1">
            <a:spLocks noChangeArrowheads="1"/>
          </p:cNvSpPr>
          <p:nvPr/>
        </p:nvSpPr>
        <p:spPr bwMode="auto">
          <a:xfrm>
            <a:off x="501650" y="119063"/>
            <a:ext cx="1439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 người</a:t>
            </a:r>
            <a:endParaRPr lang="vi-VN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3" name="TextBox 17"/>
          <p:cNvSpPr txBox="1">
            <a:spLocks noChangeArrowheads="1"/>
          </p:cNvSpPr>
          <p:nvPr/>
        </p:nvSpPr>
        <p:spPr bwMode="auto">
          <a:xfrm>
            <a:off x="2168525" y="5849938"/>
            <a:ext cx="1439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endParaRPr lang="vi-VN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4" name="TextBox 18"/>
          <p:cNvSpPr txBox="1">
            <a:spLocks noChangeArrowheads="1"/>
          </p:cNvSpPr>
          <p:nvPr/>
        </p:nvSpPr>
        <p:spPr bwMode="auto">
          <a:xfrm>
            <a:off x="6608763" y="5849938"/>
            <a:ext cx="1439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endParaRPr lang="vi-VN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5" name="TextBox 19"/>
          <p:cNvSpPr txBox="1">
            <a:spLocks noChangeArrowheads="1"/>
          </p:cNvSpPr>
          <p:nvPr/>
        </p:nvSpPr>
        <p:spPr bwMode="auto">
          <a:xfrm>
            <a:off x="5037138" y="5846763"/>
            <a:ext cx="1441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vi-VN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6" name="TextBox 20"/>
          <p:cNvSpPr txBox="1">
            <a:spLocks noChangeArrowheads="1"/>
          </p:cNvSpPr>
          <p:nvPr/>
        </p:nvSpPr>
        <p:spPr bwMode="auto">
          <a:xfrm>
            <a:off x="3452813" y="5878513"/>
            <a:ext cx="1441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Khmer</a:t>
            </a:r>
            <a:endParaRPr lang="vi-VN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536700" y="998538"/>
            <a:ext cx="1428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536700" y="2070100"/>
            <a:ext cx="142875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3"/>
          <p:cNvSpPr txBox="1">
            <a:spLocks noChangeArrowheads="1"/>
          </p:cNvSpPr>
          <p:nvPr/>
        </p:nvSpPr>
        <p:spPr bwMode="auto">
          <a:xfrm>
            <a:off x="311150" y="3059113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10. 000.000</a:t>
            </a:r>
            <a:endParaRPr lang="vi-VN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23"/>
          <p:cNvSpPr txBox="1">
            <a:spLocks noChangeArrowheads="1"/>
          </p:cNvSpPr>
          <p:nvPr/>
        </p:nvSpPr>
        <p:spPr bwMode="auto">
          <a:xfrm>
            <a:off x="393700" y="785813"/>
            <a:ext cx="1296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20.000.000</a:t>
            </a:r>
            <a:endParaRPr lang="vi-VN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23"/>
          <p:cNvSpPr txBox="1">
            <a:spLocks noChangeArrowheads="1"/>
          </p:cNvSpPr>
          <p:nvPr/>
        </p:nvSpPr>
        <p:spPr bwMode="auto">
          <a:xfrm>
            <a:off x="393700" y="4273550"/>
            <a:ext cx="151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5. 000.000</a:t>
            </a:r>
            <a:endParaRPr lang="vi-VN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536700" y="4498975"/>
            <a:ext cx="142875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36700" y="3284538"/>
            <a:ext cx="1428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3"/>
          <p:cNvSpPr txBox="1">
            <a:spLocks noChangeArrowheads="1"/>
          </p:cNvSpPr>
          <p:nvPr/>
        </p:nvSpPr>
        <p:spPr bwMode="auto">
          <a:xfrm>
            <a:off x="311150" y="185737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15. 000.000</a:t>
            </a:r>
            <a:endParaRPr lang="vi-VN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23"/>
          <p:cNvSpPr txBox="1">
            <a:spLocks noChangeArrowheads="1"/>
          </p:cNvSpPr>
          <p:nvPr/>
        </p:nvSpPr>
        <p:spPr bwMode="auto">
          <a:xfrm>
            <a:off x="1250950" y="53578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vi-VN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61" grpId="0"/>
      <p:bldP spid="6162" grpId="0"/>
      <p:bldP spid="6163" grpId="0"/>
      <p:bldP spid="6164" grpId="0"/>
      <p:bldP spid="6165" grpId="0"/>
      <p:bldP spid="6166" grpId="0"/>
      <p:bldP spid="33" grpId="0"/>
      <p:bldP spid="34" grpId="0"/>
      <p:bldP spid="35" grpId="0"/>
      <p:bldP spid="30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H AO BA BA OK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2876" y="214314"/>
            <a:ext cx="8858280" cy="6500834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HIEC AO BA 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643834" y="5357826"/>
            <a:ext cx="1071570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9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HINH BONG QUE N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34344" y="5715016"/>
            <a:ext cx="1009656" cy="1009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3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325</Words>
  <Application>Microsoft Office PowerPoint</Application>
  <PresentationFormat>On-screen Show (4:3)</PresentationFormat>
  <Paragraphs>187</Paragraphs>
  <Slides>27</Slides>
  <Notes>1</Notes>
  <HiddenSlides>0</HiddenSlides>
  <MMClips>9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CorelDRAW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114</cp:revision>
  <dcterms:created xsi:type="dcterms:W3CDTF">2019-01-12T02:50:32Z</dcterms:created>
  <dcterms:modified xsi:type="dcterms:W3CDTF">2019-01-16T03:45:45Z</dcterms:modified>
</cp:coreProperties>
</file>